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6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7" r:id="rId13"/>
    <p:sldId id="268" r:id="rId14"/>
    <p:sldId id="269" r:id="rId15"/>
    <p:sldId id="272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498EC-3C39-4EF5-8440-B71BE5D7FCFD}" type="datetimeFigureOut">
              <a:rPr lang="ru-RU" smtClean="0"/>
              <a:t>14.10.2017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F9C96-1DFD-4C29-B1DC-C9B0BC945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777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73CA612B-3388-42ED-8459-16DF7E8D5150}" type="slidenum">
              <a:rPr lang="ru-RU" altLang="ru-RU" smtClean="0"/>
              <a:pPr eaLnBrk="1" hangingPunct="1">
                <a:defRPr/>
              </a:pPr>
              <a:t>3</a:t>
            </a:fld>
            <a:endParaRPr lang="ru-RU" altLang="ru-RU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i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964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Внеклассное мероприятие</a:t>
            </a:r>
          </a:p>
          <a:p>
            <a:pPr algn="ctr"/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«Игра - путешествие </a:t>
            </a:r>
          </a:p>
          <a:p>
            <a:pPr algn="ctr"/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страницам книг </a:t>
            </a:r>
          </a:p>
          <a:p>
            <a:pPr algn="ctr"/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Е. И. </a:t>
            </a:r>
            <a:r>
              <a:rPr lang="ru-RU" sz="4800" b="1" dirty="0" err="1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Чарушина</a:t>
            </a: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  <p:pic>
        <p:nvPicPr>
          <p:cNvPr id="4" name="Picture 2" descr="http://cbse.ru/wp-content/uploads/2014/11/DSCN3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12976"/>
            <a:ext cx="4480967" cy="3359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476665"/>
          <a:ext cx="8424936" cy="6120687"/>
        </p:xfrm>
        <a:graphic>
          <a:graphicData uri="http://schemas.openxmlformats.org/drawingml/2006/table">
            <a:tbl>
              <a:tblPr/>
              <a:tblGrid>
                <a:gridCol w="5447930"/>
                <a:gridCol w="2977006"/>
              </a:tblGrid>
              <a:tr h="38254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Ответ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Под каким грибом прятался </a:t>
                      </a: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рябчонок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Кто стал матерью для зайчат?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Кого испугались Петя и Шура?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 звали кошку, которая охотилась в лесу?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Название реки, где сторож зажигал бакены.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Куда упал  Женя с крыши бани?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Кто подарил Ефросинье Николаевне бульдога?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Где застрял лисенок?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08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Как звали кота, у которого один глаз – голубой, а другой – желтый?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Какие грибы собирали в рассказе «Рябчонок»?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 лесник назвал лисенка?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Какой зверек подружился с Огарком?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В чем человек принес из леса волчонка?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Лесной котенок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95736" y="332656"/>
            <a:ext cx="40748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4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Конструктор</a:t>
            </a:r>
          </a:p>
        </p:txBody>
      </p:sp>
      <p:pic>
        <p:nvPicPr>
          <p:cNvPr id="24579" name="Picture 3" descr="http://dintemgs.ru/img.php?aHR0cDovL2NzNjMwNjIzLnZrLm1lL3Y2MzA2MjMyNjUvNzcvWXV3VldyblZmV1EuanB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20888"/>
            <a:ext cx="6741172" cy="4032448"/>
          </a:xfrm>
          <a:prstGeom prst="round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55576" y="332656"/>
            <a:ext cx="735528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Буквенных дел мастера</a:t>
            </a:r>
          </a:p>
        </p:txBody>
      </p:sp>
      <p:pic>
        <p:nvPicPr>
          <p:cNvPr id="25603" name="Picture 3" descr="http://www.nevelsk-otd-obr.ru/novosti3/tekhnolo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0000">
            <a:off x="5223191" y="2085497"/>
            <a:ext cx="3456384" cy="4374140"/>
          </a:xfrm>
          <a:prstGeom prst="rect">
            <a:avLst/>
          </a:prstGeom>
          <a:noFill/>
        </p:spPr>
      </p:pic>
      <p:pic>
        <p:nvPicPr>
          <p:cNvPr id="25605" name="Picture 5" descr="http://www.audi90.ru/hepohpopi/35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60000">
            <a:off x="259023" y="2977252"/>
            <a:ext cx="5563806" cy="2757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Составьте фразу из рассказа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и правильно ее запишите.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7" y="2060848"/>
          <a:ext cx="8424936" cy="2232248"/>
        </p:xfrm>
        <a:graphic>
          <a:graphicData uri="http://schemas.openxmlformats.org/drawingml/2006/table">
            <a:tbl>
              <a:tblPr/>
              <a:tblGrid>
                <a:gridCol w="1004580"/>
                <a:gridCol w="1353690"/>
                <a:gridCol w="1353690"/>
                <a:gridCol w="1217132"/>
                <a:gridCol w="971332"/>
                <a:gridCol w="1682612"/>
                <a:gridCol w="841900"/>
              </a:tblGrid>
              <a:tr h="111612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даже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пластом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бревне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моргает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лежит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воду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опустил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лапу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шевелится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5085184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Лежит пластом на бревне, опустил лапу в воду, не шевелится, даже не моргает.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548680"/>
          <a:ext cx="8469410" cy="2880320"/>
        </p:xfrm>
        <a:graphic>
          <a:graphicData uri="http://schemas.openxmlformats.org/drawingml/2006/table">
            <a:tbl>
              <a:tblPr/>
              <a:tblGrid>
                <a:gridCol w="2069974"/>
                <a:gridCol w="1941697"/>
                <a:gridCol w="1930034"/>
                <a:gridCol w="1696798"/>
                <a:gridCol w="830907"/>
              </a:tblGrid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взял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корзинку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крольчихой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загородке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понёс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3861048"/>
            <a:ext cx="65882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Взял я корзину с крольчихой и понёс к загородке.</a:t>
            </a:r>
          </a:p>
        </p:txBody>
      </p:sp>
      <p:pic>
        <p:nvPicPr>
          <p:cNvPr id="28674" name="Picture 2" descr="http://charushin.lit-info.ru/images/text-gr-528/528-3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645024"/>
            <a:ext cx="2724572" cy="2980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381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5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Кроссворд</a:t>
            </a:r>
          </a:p>
        </p:txBody>
      </p:sp>
      <p:pic>
        <p:nvPicPr>
          <p:cNvPr id="30722" name="Picture 2" descr="http://4.bp.blogspot.com/-M8LOs2f1BHY/UyK-07PWvRI/AAAAAAAAAgk/kG8ENCKoMDw/s1600/pictur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8598" y="1412776"/>
            <a:ext cx="6035402" cy="4791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404664"/>
          <a:ext cx="6048671" cy="3744414"/>
        </p:xfrm>
        <a:graphic>
          <a:graphicData uri="http://schemas.openxmlformats.org/drawingml/2006/table">
            <a:tbl>
              <a:tblPr/>
              <a:tblGrid>
                <a:gridCol w="377723"/>
                <a:gridCol w="377723"/>
                <a:gridCol w="378452"/>
                <a:gridCol w="377723"/>
                <a:gridCol w="378452"/>
                <a:gridCol w="377723"/>
                <a:gridCol w="378452"/>
                <a:gridCol w="377723"/>
                <a:gridCol w="377723"/>
                <a:gridCol w="378452"/>
                <a:gridCol w="377723"/>
                <a:gridCol w="378452"/>
                <a:gridCol w="377723"/>
                <a:gridCol w="378452"/>
                <a:gridCol w="377723"/>
                <a:gridCol w="378452"/>
              </a:tblGrid>
              <a:tr h="4153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1.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6.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8.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98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5.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2.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7.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3.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4.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37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3573017"/>
            <a:ext cx="9144000" cy="328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горизонтали: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1.Название рассказа о лисенке и щенке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2.Название рассказа про двух лисят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3.Где застрял лисёнок?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4.Название реки, где сторож зажигал бакены.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вертикали: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5.Имя кота, пришедшего в гости к сторожу.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6.Лесной котёнок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7.Кто помог Жене научиться выговаривать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»?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8.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Художник, рисующий животных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404664"/>
          <a:ext cx="6048671" cy="3850909"/>
        </p:xfrm>
        <a:graphic>
          <a:graphicData uri="http://schemas.openxmlformats.org/drawingml/2006/table">
            <a:tbl>
              <a:tblPr/>
              <a:tblGrid>
                <a:gridCol w="377723"/>
                <a:gridCol w="377723"/>
                <a:gridCol w="378452"/>
                <a:gridCol w="377723"/>
                <a:gridCol w="378452"/>
                <a:gridCol w="377723"/>
                <a:gridCol w="378452"/>
                <a:gridCol w="377723"/>
                <a:gridCol w="377723"/>
                <a:gridCol w="378452"/>
                <a:gridCol w="377723"/>
                <a:gridCol w="378452"/>
                <a:gridCol w="377723"/>
                <a:gridCol w="378452"/>
                <a:gridCol w="377723"/>
                <a:gridCol w="378452"/>
              </a:tblGrid>
              <a:tr h="4153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1.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6.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8.А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98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5.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Н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1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2.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7.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И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М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69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А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3.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4.</a:t>
                      </a: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Л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И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37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С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rgbClr val="FF0000"/>
                            </a:solidFill>
                          </a:ln>
                          <a:latin typeface="Times New Roman"/>
                          <a:ea typeface="Times New Roman"/>
                          <a:cs typeface="Arial CYR"/>
                        </a:rPr>
                        <a:t>Т</a:t>
                      </a:r>
                      <a:endParaRPr lang="ru-RU" sz="16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>
                          <a:solidFill>
                            <a:srgbClr val="FF0000"/>
                          </a:solidFill>
                        </a:ln>
                        <a:latin typeface="Times New Roman"/>
                        <a:ea typeface="Times New Roman"/>
                        <a:cs typeface="Arial CYR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3674988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горизонтали: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1.Название рассказа о лисенке и щенке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2.Название рассказа про двух лисят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3.Где застрял лисёнок?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4.Название реки, где сторож зажигал бакены.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вертикали: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5.Имя кота, пришедшего в гости к сторожу.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6.Лесной котёнок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7.Кто помог Жене научиться выговаривать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»?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. Художник, рисующий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http://www.playcast.ru/uploads/2016/12/13/208818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7359452" cy="535344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47664" y="692696"/>
            <a:ext cx="60454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Подведение итогов</a:t>
            </a:r>
          </a:p>
        </p:txBody>
      </p:sp>
      <p:pic>
        <p:nvPicPr>
          <p:cNvPr id="32770" name="Picture 2" descr="http://fip.kpmo.ru/res_ru/0_news_3298_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060848"/>
            <a:ext cx="4096866" cy="4405037"/>
          </a:xfrm>
          <a:prstGeom prst="rect">
            <a:avLst/>
          </a:prstGeom>
          <a:noFill/>
        </p:spPr>
      </p:pic>
      <p:pic>
        <p:nvPicPr>
          <p:cNvPr id="32772" name="Picture 4" descr="https://d28tr4z0v6zm21.cloudfront.net/article/252/635787031299817559headerimage_128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212976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764705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«Давно уж выросли зверята-</a:t>
            </a:r>
          </a:p>
          <a:p>
            <a:r>
              <a:rPr lang="ru-RU" sz="2400" b="1" dirty="0" smtClean="0"/>
              <a:t>Его «</a:t>
            </a:r>
            <a:r>
              <a:rPr lang="ru-RU" sz="2400" b="1" dirty="0" err="1" smtClean="0"/>
              <a:t>Волчишко</a:t>
            </a:r>
            <a:r>
              <a:rPr lang="ru-RU" sz="2400" b="1" dirty="0" smtClean="0"/>
              <a:t>», например,</a:t>
            </a:r>
          </a:p>
          <a:p>
            <a:r>
              <a:rPr lang="ru-RU" sz="2400" b="1" dirty="0" smtClean="0"/>
              <a:t>Слепым щенком он был когда-то,</a:t>
            </a:r>
          </a:p>
          <a:p>
            <a:r>
              <a:rPr lang="ru-RU" sz="2400" b="1" dirty="0" smtClean="0"/>
              <a:t>А нынче – волк – пенсионер!</a:t>
            </a:r>
          </a:p>
          <a:p>
            <a:r>
              <a:rPr lang="ru-RU" sz="2400" b="1" dirty="0" smtClean="0"/>
              <a:t>А тот, кто был когда-то Киской,</a:t>
            </a:r>
          </a:p>
          <a:p>
            <a:r>
              <a:rPr lang="ru-RU" sz="2400" b="1" dirty="0" smtClean="0"/>
              <a:t>Бенгальским тигром стал давно</a:t>
            </a:r>
          </a:p>
          <a:p>
            <a:r>
              <a:rPr lang="ru-RU" sz="2400" b="1" dirty="0" smtClean="0"/>
              <a:t>И подходить, как прежде, близко</a:t>
            </a:r>
          </a:p>
          <a:p>
            <a:r>
              <a:rPr lang="ru-RU" sz="2400" b="1" dirty="0" smtClean="0"/>
              <a:t>К нему теперь запрещено…»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                                      С. Я. Маршак</a:t>
            </a:r>
            <a:endParaRPr lang="ru-RU" sz="2400" b="1" dirty="0"/>
          </a:p>
        </p:txBody>
      </p:sp>
      <p:pic>
        <p:nvPicPr>
          <p:cNvPr id="3" name="Picture 4" descr="i_charushin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14659">
            <a:off x="6108849" y="338506"/>
            <a:ext cx="2582371" cy="3416348"/>
          </a:xfrm>
          <a:prstGeom prst="rect">
            <a:avLst/>
          </a:prstGeom>
          <a:noFill/>
          <a:ln w="28575">
            <a:solidFill>
              <a:srgbClr val="603000"/>
            </a:solidFill>
            <a:miter lim="800000"/>
            <a:headEnd/>
            <a:tailEnd/>
          </a:ln>
        </p:spPr>
      </p:pic>
      <p:pic>
        <p:nvPicPr>
          <p:cNvPr id="5" name="Picture 9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581128"/>
            <a:ext cx="3168352" cy="193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Рисунок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1" y="3861048"/>
            <a:ext cx="2041903" cy="280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6"/>
          <p:cNvSpPr>
            <a:spLocks noGrp="1" noChangeArrowheads="1"/>
          </p:cNvSpPr>
          <p:nvPr>
            <p:ph type="title"/>
          </p:nvPr>
        </p:nvSpPr>
        <p:spPr>
          <a:xfrm>
            <a:off x="1187624" y="764704"/>
            <a:ext cx="7431087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dirty="0" err="1" smtClean="0">
                <a:solidFill>
                  <a:srgbClr val="6C3600"/>
                </a:solidFill>
              </a:rPr>
              <a:t>Чарушин</a:t>
            </a:r>
            <a:r>
              <a:rPr lang="ru-RU" dirty="0" smtClean="0">
                <a:solidFill>
                  <a:srgbClr val="6C3600"/>
                </a:solidFill>
              </a:rPr>
              <a:t> Евгений Иванович</a:t>
            </a:r>
            <a:br>
              <a:rPr lang="ru-RU" dirty="0" smtClean="0">
                <a:solidFill>
                  <a:srgbClr val="6C3600"/>
                </a:solidFill>
              </a:rPr>
            </a:b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русский художник, книжный график, писатель </a:t>
            </a:r>
            <a:r>
              <a:rPr lang="en-US" dirty="0" smtClean="0">
                <a:solidFill>
                  <a:srgbClr val="6C3600"/>
                </a:solidFill>
              </a:rPr>
              <a:t/>
            </a:r>
            <a:br>
              <a:rPr lang="en-US" dirty="0" smtClean="0">
                <a:solidFill>
                  <a:srgbClr val="6C3600"/>
                </a:solidFill>
              </a:rPr>
            </a:br>
            <a:r>
              <a:rPr lang="ru-RU" dirty="0" smtClean="0">
                <a:solidFill>
                  <a:srgbClr val="6C3600"/>
                </a:solidFill>
              </a:rPr>
              <a:t>(1901-1965)</a:t>
            </a:r>
          </a:p>
        </p:txBody>
      </p:sp>
      <p:sp>
        <p:nvSpPr>
          <p:cNvPr id="11267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dirty="0" smtClean="0">
                <a:solidFill>
                  <a:schemeClr val="accent1"/>
                </a:solidFill>
              </a:rPr>
              <a:t>                                                                                  </a:t>
            </a:r>
          </a:p>
        </p:txBody>
      </p:sp>
      <p:sp>
        <p:nvSpPr>
          <p:cNvPr id="11268" name="Номер слайда 4"/>
          <p:cNvSpPr>
            <a:spLocks noGrp="1"/>
          </p:cNvSpPr>
          <p:nvPr>
            <p:ph type="sldNum" sz="quarter" idx="12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089545DD-12A9-4491-A4D6-C97E327A99B3}" type="slidenum">
              <a:rPr lang="ru-RU" altLang="ru-RU" smtClean="0">
                <a:solidFill>
                  <a:schemeClr val="accent1"/>
                </a:solidFill>
              </a:rPr>
              <a:pPr eaLnBrk="1" hangingPunct="1">
                <a:defRPr/>
              </a:pPr>
              <a:t>3</a:t>
            </a:fld>
            <a:endParaRPr lang="ru-RU" altLang="ru-RU" smtClean="0">
              <a:solidFill>
                <a:schemeClr val="accent1"/>
              </a:solidFill>
            </a:endParaRP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260350"/>
            <a:ext cx="4495800" cy="6454775"/>
          </a:xfrm>
        </p:spPr>
        <p:txBody>
          <a:bodyPr/>
          <a:lstStyle/>
          <a:p>
            <a:pPr algn="ctr" eaLnBrk="1" hangingPunct="1">
              <a:buFont typeface="Monotype Sorts"/>
              <a:buNone/>
            </a:pPr>
            <a:endParaRPr lang="ru-RU" altLang="ru-RU" sz="4800" b="1" i="1" dirty="0" smtClean="0">
              <a:solidFill>
                <a:srgbClr val="FF3300"/>
              </a:solidFill>
              <a:latin typeface="Georgia" pitchFamily="18" charset="0"/>
            </a:endParaRPr>
          </a:p>
          <a:p>
            <a:pPr algn="ctr" eaLnBrk="1" hangingPunct="1">
              <a:buFont typeface="Monotype Sorts"/>
              <a:buNone/>
            </a:pPr>
            <a:endParaRPr lang="ru-RU" altLang="ru-RU" sz="4800" b="1" i="1" dirty="0" smtClean="0">
              <a:solidFill>
                <a:srgbClr val="FF3300"/>
              </a:solidFill>
              <a:latin typeface="Georgia" pitchFamily="18" charset="0"/>
            </a:endParaRPr>
          </a:p>
          <a:p>
            <a:pPr algn="ctr" eaLnBrk="1" hangingPunct="1">
              <a:buFont typeface="Monotype Sorts"/>
              <a:buNone/>
            </a:pPr>
            <a:r>
              <a:rPr lang="ru-RU" altLang="ru-RU" sz="4800" b="1" i="1" dirty="0" smtClean="0">
                <a:solidFill>
                  <a:srgbClr val="6C3600"/>
                </a:solidFill>
                <a:latin typeface="Georgia" pitchFamily="18" charset="0"/>
              </a:rPr>
              <a:t/>
            </a:r>
            <a:br>
              <a:rPr lang="ru-RU" altLang="ru-RU" sz="4800" b="1" i="1" dirty="0" smtClean="0">
                <a:solidFill>
                  <a:srgbClr val="6C3600"/>
                </a:solidFill>
                <a:latin typeface="Georgia" pitchFamily="18" charset="0"/>
              </a:rPr>
            </a:br>
            <a:endParaRPr lang="ru-RU" altLang="ru-RU" sz="4800" b="1" dirty="0" smtClean="0">
              <a:solidFill>
                <a:srgbClr val="6C3600"/>
              </a:solidFill>
            </a:endParaRPr>
          </a:p>
        </p:txBody>
      </p:sp>
      <p:pic>
        <p:nvPicPr>
          <p:cNvPr id="8198" name="Picture 4" descr="i_charushin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685341">
            <a:off x="1023886" y="2734357"/>
            <a:ext cx="2810329" cy="3717925"/>
          </a:xfrm>
          <a:prstGeom prst="rect">
            <a:avLst/>
          </a:prstGeom>
          <a:noFill/>
          <a:ln w="28575">
            <a:solidFill>
              <a:srgbClr val="603000"/>
            </a:solidFill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60000">
            <a:off x="6013928" y="2693954"/>
            <a:ext cx="2578093" cy="3647058"/>
          </a:xfrm>
          <a:prstGeom prst="rect">
            <a:avLst/>
          </a:prstGeom>
          <a:noFill/>
          <a:ln w="28575">
            <a:solidFill>
              <a:schemeClr val="accent6">
                <a:lumMod val="2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56180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1</a:t>
            </a:r>
          </a:p>
          <a:p>
            <a:pPr algn="ctr"/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Любители чтения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555775" y="2454938"/>
          <a:ext cx="5723037" cy="386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Точечный рисунок" r:id="rId3" imgW="3809524" imgH="2572109" progId="Paint.Picture">
                  <p:embed/>
                </p:oleObj>
              </mc:Choice>
              <mc:Fallback>
                <p:oleObj name="Точечный рисунок" r:id="rId3" imgW="3809524" imgH="2572109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5" y="2454938"/>
                        <a:ext cx="5723037" cy="3863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1916830"/>
          <a:ext cx="8496944" cy="4248475"/>
        </p:xfrm>
        <a:graphic>
          <a:graphicData uri="http://schemas.openxmlformats.org/drawingml/2006/table">
            <a:tbl>
              <a:tblPr/>
              <a:tblGrid>
                <a:gridCol w="4248017"/>
                <a:gridCol w="4248927"/>
              </a:tblGrid>
              <a:tr h="3862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Герой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Название произведения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Огарок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Медведь-рыбак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Рябчиха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Страшный рассказ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Ворона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Путешественники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Лиса Патрикеевна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Бульдог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Шура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Васька, Бобка и крольчиха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Бакенщик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err="1">
                          <a:latin typeface="Calibri"/>
                          <a:ea typeface="Times New Roman"/>
                          <a:cs typeface="Times New Roman"/>
                        </a:rPr>
                        <a:t>Рябчонок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Лисята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Как мальчик Женя…..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Вихляйка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Кошка Маруська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Ефросинья Николаевна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Кот Епифан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25">
                <a:tc>
                  <a:txBody>
                    <a:bodyPr/>
                    <a:lstStyle/>
                    <a:p>
                      <a:r>
                        <a:rPr lang="ru-RU" sz="1800" b="1">
                          <a:latin typeface="Calibri"/>
                          <a:ea typeface="Times New Roman"/>
                          <a:cs typeface="Times New Roman"/>
                        </a:rPr>
                        <a:t>Никита Иванович Пистончиков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Друзья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971600" y="476672"/>
            <a:ext cx="72482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Соедините название рассказа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 героем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4168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2</a:t>
            </a:r>
          </a:p>
          <a:p>
            <a:pPr algn="ctr"/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Знатоки арифметики.</a:t>
            </a:r>
            <a:endParaRPr lang="ru-RU" sz="5400" b="1" dirty="0">
              <a:ln w="190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458" name="Picture 2" descr="https://ds02.infourok.ru/uploads/ex/0825/000090dc-9f5a3d82/1/img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3B3B3"/>
              </a:clrFrom>
              <a:clrTo>
                <a:srgbClr val="B3B3B3">
                  <a:alpha val="0"/>
                </a:srgbClr>
              </a:clrTo>
            </a:clrChange>
          </a:blip>
          <a:srcRect l="22059" t="18206" r="5147"/>
          <a:stretch>
            <a:fillRect/>
          </a:stretch>
        </p:blipFill>
        <p:spPr bwMode="auto">
          <a:xfrm>
            <a:off x="1979712" y="2204863"/>
            <a:ext cx="5400600" cy="455120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42088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минут кричал Жора по-вороньи?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(30)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Сколько дней кот наблюдал за крольчихой?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(14)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3.На какой этаж поднялась Ефросинья Николаевна?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(5)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4.Сколько крольчат осталось?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(3)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На какой день крольчата немного опушились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(12)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404665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Ответьте на вопросы и запишите ответы в порядке убывания.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916832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https://img-fotki.yandex.ru/get/104700/405846350.1b3/0_1a939a_d77f8ee7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76872"/>
            <a:ext cx="5832648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43808" y="188640"/>
            <a:ext cx="32624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90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Блиц-игра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476665"/>
          <a:ext cx="8424936" cy="6120687"/>
        </p:xfrm>
        <a:graphic>
          <a:graphicData uri="http://schemas.openxmlformats.org/drawingml/2006/table">
            <a:tbl>
              <a:tblPr/>
              <a:tblGrid>
                <a:gridCol w="5447930"/>
                <a:gridCol w="2977006"/>
              </a:tblGrid>
              <a:tr h="38254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Ответ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Под каким грибом прятался </a:t>
                      </a: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рябчонок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Кто стал матерью для зайчат?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Кого испугались Петя и Шура?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 звали кошку, которая охотилась в лесу?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Название реки, где сторож зажигал бакены.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Куда упал  Женя с крыши бани?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Кто подарил Ефросинье Николаевне бульдога?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Где застрял лисенок?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085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Как звали кота, у которого один глаз – голубой, а другой – желтый?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Какие грибы собирали в рассказе «Рябчонок»?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 лесник назвал лисенка?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Какой зверек подружился с Огарком?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>
                          <a:latin typeface="Calibri"/>
                          <a:ea typeface="Times New Roman"/>
                          <a:cs typeface="Times New Roman"/>
                        </a:rPr>
                        <a:t>В чем человек принес из леса волчонка?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3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Лесной котенок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619</Words>
  <Application>Microsoft Office PowerPoint</Application>
  <PresentationFormat>Экран (4:3)</PresentationFormat>
  <Paragraphs>176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Точечный рисунок</vt:lpstr>
      <vt:lpstr>Презентация PowerPoint</vt:lpstr>
      <vt:lpstr>Презентация PowerPoint</vt:lpstr>
      <vt:lpstr>Чарушин Евгений Иванович  русский художник, книжный график, писатель  (1901-1965)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</dc:creator>
  <cp:lastModifiedBy>user</cp:lastModifiedBy>
  <cp:revision>24</cp:revision>
  <dcterms:created xsi:type="dcterms:W3CDTF">2017-04-16T16:19:50Z</dcterms:created>
  <dcterms:modified xsi:type="dcterms:W3CDTF">2017-10-14T04:29:05Z</dcterms:modified>
</cp:coreProperties>
</file>