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4"/>
  </p:notesMasterIdLst>
  <p:sldIdLst>
    <p:sldId id="257" r:id="rId2"/>
    <p:sldId id="294" r:id="rId3"/>
    <p:sldId id="277" r:id="rId4"/>
    <p:sldId id="276" r:id="rId5"/>
    <p:sldId id="292" r:id="rId6"/>
    <p:sldId id="296" r:id="rId7"/>
    <p:sldId id="295" r:id="rId8"/>
    <p:sldId id="281" r:id="rId9"/>
    <p:sldId id="279" r:id="rId10"/>
    <p:sldId id="298" r:id="rId11"/>
    <p:sldId id="265" r:id="rId12"/>
    <p:sldId id="262" r:id="rId13"/>
    <p:sldId id="303" r:id="rId14"/>
    <p:sldId id="269" r:id="rId15"/>
    <p:sldId id="270" r:id="rId16"/>
    <p:sldId id="299" r:id="rId17"/>
    <p:sldId id="304" r:id="rId18"/>
    <p:sldId id="305" r:id="rId19"/>
    <p:sldId id="306" r:id="rId20"/>
    <p:sldId id="307" r:id="rId21"/>
    <p:sldId id="312" r:id="rId22"/>
    <p:sldId id="291" r:id="rId23"/>
  </p:sldIdLst>
  <p:sldSz cx="9144000" cy="6858000" type="screen4x3"/>
  <p:notesSz cx="6858000" cy="9144000"/>
  <p:defaultTextStyle>
    <a:defPPr>
      <a:defRPr lang="ru-RU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665"/>
    <p:restoredTop sz="94660"/>
  </p:normalViewPr>
  <p:slideViewPr>
    <p:cSldViewPr showGuides="1">
      <p:cViewPr>
        <p:scale>
          <a:sx n="100" d="100"/>
          <a:sy n="100" d="100"/>
        </p:scale>
        <p:origin x="-1860" y="-2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20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ru-RU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ru-RU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5604" name="Rectangle 4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Образец текста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Второй уровень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Третий уровень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Четвертый уровень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Пятый уровень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lstStyle>
            <a:lvl1pPr>
              <a:defRPr sz="120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ru-RU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lstStyle/>
          <a:p>
            <a:pPr lvl="0" algn="r" eaLnBrk="1" hangingPunct="1"/>
            <a:fld id="{9A0DB2DC-4C9A-4742-B13C-FB6460FD3503}" type="slidenum">
              <a:rPr lang="ru-RU" altLang="ru-RU" sz="1200" dirty="0">
                <a:latin typeface="Arial" panose="020B0604020202020204" pitchFamily="34" charset="0"/>
              </a:rPr>
              <a:pPr lvl="0" algn="r" eaLnBrk="1" hangingPunct="1"/>
              <a:t>‹#›</a:t>
            </a:fld>
            <a:endParaRPr lang="ru-RU" altLang="ru-RU" sz="1200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 eaLnBrk="1" hangingPunct="1">
              <a:spcBef>
                <a:spcPct val="0"/>
              </a:spcBef>
            </a:pPr>
            <a:fld id="{9A0DB2DC-4C9A-4742-B13C-FB6460FD3503}" type="slidenum">
              <a:rPr lang="ru-RU" altLang="ru-RU" dirty="0"/>
              <a:pPr lvl="0" algn="r" eaLnBrk="1" hangingPunct="1">
                <a:spcBef>
                  <a:spcPct val="0"/>
                </a:spcBef>
              </a:pPr>
              <a:t>1</a:t>
            </a:fld>
            <a:endParaRPr lang="ru-RU" altLang="ru-RU" dirty="0"/>
          </a:p>
        </p:txBody>
      </p:sp>
      <p:sp>
        <p:nvSpPr>
          <p:cNvPr id="26627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8" name="Заметки 2"/>
          <p:cNvSpPr>
            <a:spLocks noGrp="1"/>
          </p:cNvSpPr>
          <p:nvPr>
            <p:ph type="body" idx="1"/>
          </p:nvPr>
        </p:nvSpPr>
        <p:spPr>
          <a:ln/>
        </p:spPr>
        <p:txBody>
          <a:bodyPr wrap="square" lIns="91440" tIns="45720" rIns="91440" bIns="45720" anchor="t"/>
          <a:lstStyle/>
          <a:p>
            <a:pPr lvl="0" eaLnBrk="1" hangingPunct="1">
              <a:spcBef>
                <a:spcPct val="0"/>
              </a:spcBef>
            </a:pPr>
            <a:endParaRPr lang="ru-RU" altLang="ru-RU" dirty="0"/>
          </a:p>
        </p:txBody>
      </p:sp>
      <p:sp>
        <p:nvSpPr>
          <p:cNvPr id="26629" name="Номер слайда 3"/>
          <p:cNvSpPr txBox="1">
            <a:spLocks noGrp="1"/>
          </p:cNvSpPr>
          <p:nvPr/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 eaLnBrk="1" hangingPunct="1">
              <a:spcBef>
                <a:spcPct val="0"/>
              </a:spcBef>
            </a:pPr>
            <a:fld id="{9A0DB2DC-4C9A-4742-B13C-FB6460FD3503}" type="slidenum">
              <a:rPr lang="ru-RU" altLang="ru-RU" dirty="0">
                <a:latin typeface="Calibri" panose="020F0502020204030204" pitchFamily="34" charset="0"/>
              </a:rPr>
              <a:pPr lvl="0" algn="r" eaLnBrk="1" hangingPunct="1">
                <a:spcBef>
                  <a:spcPct val="0"/>
                </a:spcBef>
              </a:pPr>
              <a:t>1</a:t>
            </a:fld>
            <a:endParaRPr lang="ru-RU" altLang="ru-RU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Заметки 2"/>
          <p:cNvSpPr>
            <a:spLocks noGrp="1"/>
          </p:cNvSpPr>
          <p:nvPr>
            <p:ph type="body" idx="1"/>
          </p:nvPr>
        </p:nvSpPr>
        <p:spPr>
          <a:ln/>
        </p:spPr>
        <p:txBody>
          <a:bodyPr wrap="square" lIns="91440" tIns="45720" rIns="91440" bIns="45720" anchor="t"/>
          <a:lstStyle/>
          <a:p>
            <a:pPr lvl="0"/>
            <a:endParaRPr lang="ru-RU" altLang="ru-RU" dirty="0"/>
          </a:p>
        </p:txBody>
      </p:sp>
      <p:sp>
        <p:nvSpPr>
          <p:cNvPr id="27652" name="Номер слайда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 eaLnBrk="1" hangingPunct="1">
              <a:spcBef>
                <a:spcPct val="0"/>
              </a:spcBef>
            </a:pPr>
            <a:fld id="{9A0DB2DC-4C9A-4742-B13C-FB6460FD3503}" type="slidenum">
              <a:rPr lang="ru-RU" altLang="ru-RU" dirty="0"/>
              <a:pPr lvl="0" algn="r" eaLnBrk="1" hangingPunct="1">
                <a:spcBef>
                  <a:spcPct val="0"/>
                </a:spcBef>
              </a:pPr>
              <a:t>19</a:t>
            </a:fld>
            <a:endParaRPr lang="ru-RU" alt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/>
          <p:nvPr/>
        </p:nvGrpSpPr>
        <p:grpSpPr>
          <a:xfrm>
            <a:off x="0" y="0"/>
            <a:ext cx="9144000" cy="6934200"/>
            <a:chOff x="0" y="0"/>
            <a:chExt cx="5760" cy="4368"/>
          </a:xfrm>
        </p:grpSpPr>
        <p:sp>
          <p:nvSpPr>
            <p:cNvPr id="27" name="Freeform 3"/>
            <p:cNvSpPr/>
            <p:nvPr/>
          </p:nvSpPr>
          <p:spPr bwMode="hidden">
            <a:xfrm>
              <a:off x="0" y="2208"/>
              <a:ext cx="2515" cy="1970"/>
            </a:xfrm>
            <a:custGeom>
              <a:avLst/>
              <a:gdLst>
                <a:gd name="T0" fmla="*/ 744 w 2515"/>
                <a:gd name="T1" fmla="*/ 1669 h 1970"/>
                <a:gd name="T2" fmla="*/ 852 w 2515"/>
                <a:gd name="T3" fmla="*/ 1400 h 1970"/>
                <a:gd name="T4" fmla="*/ 876 w 2515"/>
                <a:gd name="T5" fmla="*/ 1171 h 1970"/>
                <a:gd name="T6" fmla="*/ 979 w 2515"/>
                <a:gd name="T7" fmla="*/ 1370 h 1970"/>
                <a:gd name="T8" fmla="*/ 1231 w 2515"/>
                <a:gd name="T9" fmla="*/ 1621 h 1970"/>
                <a:gd name="T10" fmla="*/ 1471 w 2515"/>
                <a:gd name="T11" fmla="*/ 1693 h 1970"/>
                <a:gd name="T12" fmla="*/ 1819 w 2515"/>
                <a:gd name="T13" fmla="*/ 1678 h 1970"/>
                <a:gd name="T14" fmla="*/ 1893 w 2515"/>
                <a:gd name="T15" fmla="*/ 1513 h 1970"/>
                <a:gd name="T16" fmla="*/ 1874 w 2515"/>
                <a:gd name="T17" fmla="*/ 1285 h 1970"/>
                <a:gd name="T18" fmla="*/ 1783 w 2515"/>
                <a:gd name="T19" fmla="*/ 967 h 1970"/>
                <a:gd name="T20" fmla="*/ 1289 w 2515"/>
                <a:gd name="T21" fmla="*/ 873 h 1970"/>
                <a:gd name="T22" fmla="*/ 1549 w 2515"/>
                <a:gd name="T23" fmla="*/ 745 h 1970"/>
                <a:gd name="T24" fmla="*/ 1753 w 2515"/>
                <a:gd name="T25" fmla="*/ 732 h 1970"/>
                <a:gd name="T26" fmla="*/ 2107 w 2515"/>
                <a:gd name="T27" fmla="*/ 618 h 1970"/>
                <a:gd name="T28" fmla="*/ 2377 w 2515"/>
                <a:gd name="T29" fmla="*/ 438 h 1970"/>
                <a:gd name="T30" fmla="*/ 2420 w 2515"/>
                <a:gd name="T31" fmla="*/ 343 h 1970"/>
                <a:gd name="T32" fmla="*/ 2077 w 2515"/>
                <a:gd name="T33" fmla="*/ 331 h 1970"/>
                <a:gd name="T34" fmla="*/ 1951 w 2515"/>
                <a:gd name="T35" fmla="*/ 301 h 1970"/>
                <a:gd name="T36" fmla="*/ 1645 w 2515"/>
                <a:gd name="T37" fmla="*/ 289 h 1970"/>
                <a:gd name="T38" fmla="*/ 1297 w 2515"/>
                <a:gd name="T39" fmla="*/ 408 h 1970"/>
                <a:gd name="T40" fmla="*/ 1308 w 2515"/>
                <a:gd name="T41" fmla="*/ 337 h 1970"/>
                <a:gd name="T42" fmla="*/ 1453 w 2515"/>
                <a:gd name="T43" fmla="*/ 168 h 1970"/>
                <a:gd name="T44" fmla="*/ 1477 w 2515"/>
                <a:gd name="T45" fmla="*/ 36 h 1970"/>
                <a:gd name="T46" fmla="*/ 1417 w 2515"/>
                <a:gd name="T47" fmla="*/ 24 h 1970"/>
                <a:gd name="T48" fmla="*/ 1189 w 2515"/>
                <a:gd name="T49" fmla="*/ 102 h 1970"/>
                <a:gd name="T50" fmla="*/ 1026 w 2515"/>
                <a:gd name="T51" fmla="*/ 144 h 1970"/>
                <a:gd name="T52" fmla="*/ 889 w 2515"/>
                <a:gd name="T53" fmla="*/ 331 h 1970"/>
                <a:gd name="T54" fmla="*/ 726 w 2515"/>
                <a:gd name="T55" fmla="*/ 480 h 1970"/>
                <a:gd name="T56" fmla="*/ 643 w 2515"/>
                <a:gd name="T57" fmla="*/ 540 h 1970"/>
                <a:gd name="T58" fmla="*/ 600 w 2515"/>
                <a:gd name="T59" fmla="*/ 516 h 1970"/>
                <a:gd name="T60" fmla="*/ 552 w 2515"/>
                <a:gd name="T61" fmla="*/ 486 h 1970"/>
                <a:gd name="T62" fmla="*/ 528 w 2515"/>
                <a:gd name="T63" fmla="*/ 462 h 1970"/>
                <a:gd name="T64" fmla="*/ 474 w 2515"/>
                <a:gd name="T65" fmla="*/ 426 h 1970"/>
                <a:gd name="T66" fmla="*/ 415 w 2515"/>
                <a:gd name="T67" fmla="*/ 390 h 1970"/>
                <a:gd name="T68" fmla="*/ 366 w 2515"/>
                <a:gd name="T69" fmla="*/ 366 h 1970"/>
                <a:gd name="T70" fmla="*/ 192 w 2515"/>
                <a:gd name="T71" fmla="*/ 234 h 1970"/>
                <a:gd name="T72" fmla="*/ 570 w 2515"/>
                <a:gd name="T73" fmla="*/ 564 h 1970"/>
                <a:gd name="T74" fmla="*/ 444 w 2515"/>
                <a:gd name="T75" fmla="*/ 732 h 1970"/>
                <a:gd name="T76" fmla="*/ 318 w 2515"/>
                <a:gd name="T77" fmla="*/ 787 h 1970"/>
                <a:gd name="T78" fmla="*/ 127 w 2515"/>
                <a:gd name="T79" fmla="*/ 853 h 1970"/>
                <a:gd name="T80" fmla="*/ 0 w 2515"/>
                <a:gd name="T81" fmla="*/ 1165 h 1970"/>
                <a:gd name="T82" fmla="*/ 372 w 2515"/>
                <a:gd name="T83" fmla="*/ 1015 h 1970"/>
                <a:gd name="T84" fmla="*/ 222 w 2515"/>
                <a:gd name="T85" fmla="*/ 1262 h 1970"/>
                <a:gd name="T86" fmla="*/ 139 w 2515"/>
                <a:gd name="T87" fmla="*/ 1459 h 1970"/>
                <a:gd name="T88" fmla="*/ 102 w 2515"/>
                <a:gd name="T89" fmla="*/ 1495 h 1970"/>
                <a:gd name="T90" fmla="*/ 84 w 2515"/>
                <a:gd name="T91" fmla="*/ 1519 h 1970"/>
                <a:gd name="T92" fmla="*/ 96 w 2515"/>
                <a:gd name="T93" fmla="*/ 1537 h 1970"/>
                <a:gd name="T94" fmla="*/ 127 w 2515"/>
                <a:gd name="T95" fmla="*/ 1567 h 1970"/>
                <a:gd name="T96" fmla="*/ 145 w 2515"/>
                <a:gd name="T97" fmla="*/ 1633 h 1970"/>
                <a:gd name="T98" fmla="*/ 156 w 2515"/>
                <a:gd name="T99" fmla="*/ 1693 h 1970"/>
                <a:gd name="T100" fmla="*/ 162 w 2515"/>
                <a:gd name="T101" fmla="*/ 1723 h 1970"/>
                <a:gd name="T102" fmla="*/ 216 w 2515"/>
                <a:gd name="T103" fmla="*/ 1802 h 1970"/>
                <a:gd name="T104" fmla="*/ 228 w 2515"/>
                <a:gd name="T105" fmla="*/ 1850 h 1970"/>
                <a:gd name="T106" fmla="*/ 240 w 2515"/>
                <a:gd name="T107" fmla="*/ 1904 h 1970"/>
                <a:gd name="T108" fmla="*/ 246 w 2515"/>
                <a:gd name="T109" fmla="*/ 1922 h 1970"/>
                <a:gd name="T110" fmla="*/ 258 w 2515"/>
                <a:gd name="T111" fmla="*/ 1970 h 1970"/>
                <a:gd name="T112" fmla="*/ 462 w 2515"/>
                <a:gd name="T113" fmla="*/ 1922 h 1970"/>
                <a:gd name="T114" fmla="*/ 624 w 2515"/>
                <a:gd name="T115" fmla="*/ 1778 h 19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2057" name="Freeform 4"/>
            <p:cNvSpPr/>
            <p:nvPr/>
          </p:nvSpPr>
          <p:spPr>
            <a:xfrm>
              <a:off x="0" y="2496"/>
              <a:ext cx="2112" cy="1604"/>
            </a:xfrm>
            <a:custGeom>
              <a:avLst/>
              <a:gdLst/>
              <a:ahLst/>
              <a:cxnLst>
                <a:cxn ang="0">
                  <a:pos x="511" y="288"/>
                </a:cxn>
                <a:cxn ang="0">
                  <a:pos x="477" y="190"/>
                </a:cxn>
                <a:cxn ang="0">
                  <a:pos x="601" y="111"/>
                </a:cxn>
                <a:cxn ang="0">
                  <a:pos x="823" y="164"/>
                </a:cxn>
                <a:cxn ang="0">
                  <a:pos x="1076" y="241"/>
                </a:cxn>
                <a:cxn ang="0">
                  <a:pos x="1317" y="306"/>
                </a:cxn>
                <a:cxn ang="0">
                  <a:pos x="1598" y="376"/>
                </a:cxn>
                <a:cxn ang="0">
                  <a:pos x="1671" y="392"/>
                </a:cxn>
                <a:cxn ang="0">
                  <a:pos x="1629" y="375"/>
                </a:cxn>
                <a:cxn ang="0">
                  <a:pos x="1250" y="277"/>
                </a:cxn>
                <a:cxn ang="0">
                  <a:pos x="968" y="190"/>
                </a:cxn>
                <a:cxn ang="0">
                  <a:pos x="642" y="91"/>
                </a:cxn>
                <a:cxn ang="0">
                  <a:pos x="884" y="86"/>
                </a:cxn>
                <a:cxn ang="0">
                  <a:pos x="1143" y="89"/>
                </a:cxn>
                <a:cxn ang="0">
                  <a:pos x="1432" y="75"/>
                </a:cxn>
                <a:cxn ang="0">
                  <a:pos x="1884" y="55"/>
                </a:cxn>
                <a:cxn ang="0">
                  <a:pos x="1840" y="48"/>
                </a:cxn>
                <a:cxn ang="0">
                  <a:pos x="1370" y="72"/>
                </a:cxn>
                <a:cxn ang="0">
                  <a:pos x="1070" y="76"/>
                </a:cxn>
                <a:cxn ang="0">
                  <a:pos x="669" y="72"/>
                </a:cxn>
                <a:cxn ang="0">
                  <a:pos x="727" y="63"/>
                </a:cxn>
                <a:cxn ang="0">
                  <a:pos x="1013" y="0"/>
                </a:cxn>
                <a:cxn ang="0">
                  <a:pos x="968" y="9"/>
                </a:cxn>
                <a:cxn ang="0">
                  <a:pos x="895" y="24"/>
                </a:cxn>
                <a:cxn ang="0">
                  <a:pos x="763" y="53"/>
                </a:cxn>
                <a:cxn ang="0">
                  <a:pos x="601" y="78"/>
                </a:cxn>
                <a:cxn ang="0">
                  <a:pos x="565" y="100"/>
                </a:cxn>
                <a:cxn ang="0">
                  <a:pos x="274" y="164"/>
                </a:cxn>
                <a:cxn ang="0">
                  <a:pos x="0" y="201"/>
                </a:cxn>
                <a:cxn ang="0">
                  <a:pos x="0" y="204"/>
                </a:cxn>
                <a:cxn ang="0">
                  <a:pos x="0" y="213"/>
                </a:cxn>
                <a:cxn ang="0">
                  <a:pos x="271" y="174"/>
                </a:cxn>
                <a:cxn ang="0">
                  <a:pos x="523" y="118"/>
                </a:cxn>
                <a:cxn ang="0">
                  <a:pos x="453" y="184"/>
                </a:cxn>
                <a:cxn ang="0">
                  <a:pos x="465" y="274"/>
                </a:cxn>
                <a:cxn ang="0">
                  <a:pos x="414" y="323"/>
                </a:cxn>
                <a:cxn ang="0">
                  <a:pos x="286" y="410"/>
                </a:cxn>
                <a:cxn ang="0">
                  <a:pos x="283" y="469"/>
                </a:cxn>
                <a:cxn ang="0">
                  <a:pos x="286" y="469"/>
                </a:cxn>
                <a:cxn ang="0">
                  <a:pos x="301" y="430"/>
                </a:cxn>
                <a:cxn ang="0">
                  <a:pos x="511" y="288"/>
                </a:cxn>
                <a:cxn ang="0">
                  <a:pos x="511" y="288"/>
                </a:cxn>
              </a:cxnLst>
              <a:rect l="0" t="0" r="0" b="0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>
                    <a:alpha val="100000"/>
                  </a:schemeClr>
                </a:gs>
                <a:gs pos="100000">
                  <a:schemeClr val="bg1">
                    <a:alpha val="100000"/>
                  </a:schemeClr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58" name="Freeform 5"/>
            <p:cNvSpPr/>
            <p:nvPr/>
          </p:nvSpPr>
          <p:spPr>
            <a:xfrm>
              <a:off x="2092" y="3233"/>
              <a:ext cx="3668" cy="943"/>
            </a:xfrm>
            <a:custGeom>
              <a:avLst/>
              <a:gdLst/>
              <a:ahLst/>
              <a:cxnLst>
                <a:cxn ang="0">
                  <a:pos x="3338" y="288"/>
                </a:cxn>
                <a:cxn ang="0">
                  <a:pos x="3194" y="258"/>
                </a:cxn>
                <a:cxn ang="0">
                  <a:pos x="2816" y="234"/>
                </a:cxn>
                <a:cxn ang="0">
                  <a:pos x="2330" y="306"/>
                </a:cxn>
                <a:cxn ang="0">
                  <a:pos x="2372" y="258"/>
                </a:cxn>
                <a:cxn ang="0">
                  <a:pos x="2624" y="132"/>
                </a:cxn>
                <a:cxn ang="0">
                  <a:pos x="2707" y="24"/>
                </a:cxn>
                <a:cxn ang="0">
                  <a:pos x="2642" y="12"/>
                </a:cxn>
                <a:cxn ang="0">
                  <a:pos x="2515" y="54"/>
                </a:cxn>
                <a:cxn ang="0">
                  <a:pos x="2324" y="66"/>
                </a:cxn>
                <a:cxn ang="0">
                  <a:pos x="2101" y="90"/>
                </a:cxn>
                <a:cxn ang="0">
                  <a:pos x="1855" y="228"/>
                </a:cxn>
                <a:cxn ang="0">
                  <a:pos x="1591" y="337"/>
                </a:cxn>
                <a:cxn ang="0">
                  <a:pos x="1459" y="379"/>
                </a:cxn>
                <a:cxn ang="0">
                  <a:pos x="1417" y="361"/>
                </a:cxn>
                <a:cxn ang="0">
                  <a:pos x="1363" y="331"/>
                </a:cxn>
                <a:cxn ang="0">
                  <a:pos x="1344" y="312"/>
                </a:cxn>
                <a:cxn ang="0">
                  <a:pos x="1290" y="288"/>
                </a:cxn>
                <a:cxn ang="0">
                  <a:pos x="1230" y="252"/>
                </a:cxn>
                <a:cxn ang="0">
                  <a:pos x="1119" y="227"/>
                </a:cxn>
                <a:cxn ang="0">
                  <a:pos x="1320" y="438"/>
                </a:cxn>
                <a:cxn ang="0">
                  <a:pos x="960" y="558"/>
                </a:cxn>
                <a:cxn ang="0">
                  <a:pos x="474" y="630"/>
                </a:cxn>
                <a:cxn ang="0">
                  <a:pos x="132" y="781"/>
                </a:cxn>
                <a:cxn ang="0">
                  <a:pos x="234" y="847"/>
                </a:cxn>
                <a:cxn ang="0">
                  <a:pos x="925" y="739"/>
                </a:cxn>
                <a:cxn ang="0">
                  <a:pos x="637" y="925"/>
                </a:cxn>
                <a:cxn ang="0">
                  <a:pos x="1405" y="943"/>
                </a:cxn>
                <a:cxn ang="0">
                  <a:pos x="1447" y="943"/>
                </a:cxn>
                <a:cxn ang="0">
                  <a:pos x="2888" y="859"/>
                </a:cxn>
                <a:cxn ang="0">
                  <a:pos x="2582" y="708"/>
                </a:cxn>
                <a:cxn ang="0">
                  <a:pos x="2299" y="606"/>
                </a:cxn>
                <a:cxn ang="0">
                  <a:pos x="2606" y="588"/>
                </a:cxn>
                <a:cxn ang="0">
                  <a:pos x="3001" y="582"/>
                </a:cxn>
                <a:cxn ang="0">
                  <a:pos x="3452" y="438"/>
                </a:cxn>
                <a:cxn ang="0">
                  <a:pos x="3668" y="312"/>
                </a:cxn>
                <a:cxn ang="0">
                  <a:pos x="3482" y="300"/>
                </a:cxn>
              </a:cxnLst>
              <a:rect l="0" t="0" r="0" b="0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alpha val="100000"/>
                  </a:schemeClr>
                </a:gs>
                <a:gs pos="100000">
                  <a:schemeClr val="bg1">
                    <a:alpha val="100000"/>
                  </a:schemeClr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59" name="Freeform 6"/>
            <p:cNvSpPr/>
            <p:nvPr/>
          </p:nvSpPr>
          <p:spPr>
            <a:xfrm>
              <a:off x="0" y="524"/>
              <a:ext cx="973" cy="1195"/>
            </a:xfrm>
            <a:custGeom>
              <a:avLst/>
              <a:gdLst/>
              <a:ahLst/>
              <a:cxnLst>
                <a:cxn ang="0">
                  <a:pos x="346" y="1255"/>
                </a:cxn>
                <a:cxn ang="0">
                  <a:pos x="536" y="1261"/>
                </a:cxn>
                <a:cxn ang="0">
                  <a:pos x="636" y="1219"/>
                </a:cxn>
                <a:cxn ang="0">
                  <a:pos x="893" y="1154"/>
                </a:cxn>
                <a:cxn ang="0">
                  <a:pos x="1025" y="1124"/>
                </a:cxn>
                <a:cxn ang="0">
                  <a:pos x="828" y="1055"/>
                </a:cxn>
                <a:cxn ang="0">
                  <a:pos x="602" y="1001"/>
                </a:cxn>
                <a:cxn ang="0">
                  <a:pos x="220" y="1028"/>
                </a:cxn>
                <a:cxn ang="0">
                  <a:pos x="322" y="939"/>
                </a:cxn>
                <a:cxn ang="0">
                  <a:pos x="542" y="849"/>
                </a:cxn>
                <a:cxn ang="0">
                  <a:pos x="763" y="717"/>
                </a:cxn>
                <a:cxn ang="0">
                  <a:pos x="769" y="717"/>
                </a:cxn>
                <a:cxn ang="0">
                  <a:pos x="781" y="711"/>
                </a:cxn>
                <a:cxn ang="0">
                  <a:pos x="822" y="693"/>
                </a:cxn>
                <a:cxn ang="0">
                  <a:pos x="846" y="687"/>
                </a:cxn>
                <a:cxn ang="0">
                  <a:pos x="861" y="675"/>
                </a:cxn>
                <a:cxn ang="0">
                  <a:pos x="869" y="663"/>
                </a:cxn>
                <a:cxn ang="0">
                  <a:pos x="861" y="657"/>
                </a:cxn>
                <a:cxn ang="0">
                  <a:pos x="853" y="645"/>
                </a:cxn>
                <a:cxn ang="0">
                  <a:pos x="853" y="600"/>
                </a:cxn>
                <a:cxn ang="0">
                  <a:pos x="869" y="568"/>
                </a:cxn>
                <a:cxn ang="0">
                  <a:pos x="885" y="538"/>
                </a:cxn>
                <a:cxn ang="0">
                  <a:pos x="909" y="508"/>
                </a:cxn>
                <a:cxn ang="0">
                  <a:pos x="925" y="478"/>
                </a:cxn>
                <a:cxn ang="0">
                  <a:pos x="933" y="460"/>
                </a:cxn>
                <a:cxn ang="0">
                  <a:pos x="941" y="454"/>
                </a:cxn>
                <a:cxn ang="0">
                  <a:pos x="941" y="370"/>
                </a:cxn>
                <a:cxn ang="0">
                  <a:pos x="941" y="364"/>
                </a:cxn>
                <a:cxn ang="0">
                  <a:pos x="947" y="358"/>
                </a:cxn>
                <a:cxn ang="0">
                  <a:pos x="965" y="328"/>
                </a:cxn>
                <a:cxn ang="0">
                  <a:pos x="977" y="292"/>
                </a:cxn>
                <a:cxn ang="0">
                  <a:pos x="989" y="262"/>
                </a:cxn>
                <a:cxn ang="0">
                  <a:pos x="995" y="250"/>
                </a:cxn>
                <a:cxn ang="0">
                  <a:pos x="1001" y="238"/>
                </a:cxn>
                <a:cxn ang="0">
                  <a:pos x="1019" y="173"/>
                </a:cxn>
                <a:cxn ang="0">
                  <a:pos x="1037" y="137"/>
                </a:cxn>
                <a:cxn ang="0">
                  <a:pos x="1043" y="125"/>
                </a:cxn>
                <a:cxn ang="0">
                  <a:pos x="1043" y="119"/>
                </a:cxn>
                <a:cxn ang="0">
                  <a:pos x="1061" y="0"/>
                </a:cxn>
                <a:cxn ang="0">
                  <a:pos x="1037" y="47"/>
                </a:cxn>
                <a:cxn ang="0">
                  <a:pos x="853" y="113"/>
                </a:cxn>
                <a:cxn ang="0">
                  <a:pos x="775" y="161"/>
                </a:cxn>
                <a:cxn ang="0">
                  <a:pos x="506" y="256"/>
                </a:cxn>
                <a:cxn ang="0">
                  <a:pos x="304" y="310"/>
                </a:cxn>
                <a:cxn ang="0">
                  <a:pos x="196" y="316"/>
                </a:cxn>
                <a:cxn ang="0">
                  <a:pos x="12" y="508"/>
                </a:cxn>
                <a:cxn ang="0">
                  <a:pos x="0" y="532"/>
                </a:cxn>
                <a:cxn ang="0">
                  <a:pos x="0" y="1255"/>
                </a:cxn>
                <a:cxn ang="0">
                  <a:pos x="96" y="1249"/>
                </a:cxn>
                <a:cxn ang="0">
                  <a:pos x="346" y="1255"/>
                </a:cxn>
                <a:cxn ang="0">
                  <a:pos x="346" y="1255"/>
                </a:cxn>
              </a:cxnLst>
              <a:rect l="0" t="0" r="0" b="0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alpha val="100000"/>
                  </a:schemeClr>
                </a:gs>
                <a:gs pos="100000">
                  <a:schemeClr val="bg1">
                    <a:alpha val="100000"/>
                  </a:schemeClr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0" name="Freeform 7"/>
            <p:cNvSpPr/>
            <p:nvPr/>
          </p:nvSpPr>
          <p:spPr>
            <a:xfrm>
              <a:off x="3188" y="1"/>
              <a:ext cx="2570" cy="2266"/>
            </a:xfrm>
            <a:custGeom>
              <a:avLst/>
              <a:gdLst/>
              <a:ahLst/>
              <a:cxnLst>
                <a:cxn ang="0">
                  <a:pos x="859" y="612"/>
                </a:cxn>
                <a:cxn ang="0">
                  <a:pos x="1087" y="853"/>
                </a:cxn>
                <a:cxn ang="0">
                  <a:pos x="961" y="913"/>
                </a:cxn>
                <a:cxn ang="0">
                  <a:pos x="786" y="883"/>
                </a:cxn>
                <a:cxn ang="0">
                  <a:pos x="450" y="931"/>
                </a:cxn>
                <a:cxn ang="0">
                  <a:pos x="150" y="1075"/>
                </a:cxn>
                <a:cxn ang="0">
                  <a:pos x="78" y="1165"/>
                </a:cxn>
                <a:cxn ang="0">
                  <a:pos x="361" y="1256"/>
                </a:cxn>
                <a:cxn ang="0">
                  <a:pos x="444" y="1316"/>
                </a:cxn>
                <a:cxn ang="0">
                  <a:pos x="697" y="1400"/>
                </a:cxn>
                <a:cxn ang="0">
                  <a:pos x="1026" y="1346"/>
                </a:cxn>
                <a:cxn ang="0">
                  <a:pos x="991" y="1412"/>
                </a:cxn>
                <a:cxn ang="0">
                  <a:pos x="804" y="1574"/>
                </a:cxn>
                <a:cxn ang="0">
                  <a:pos x="726" y="1718"/>
                </a:cxn>
                <a:cxn ang="0">
                  <a:pos x="768" y="1742"/>
                </a:cxn>
                <a:cxn ang="0">
                  <a:pos x="865" y="1693"/>
                </a:cxn>
                <a:cxn ang="0">
                  <a:pos x="991" y="1699"/>
                </a:cxn>
                <a:cxn ang="0">
                  <a:pos x="1135" y="1627"/>
                </a:cxn>
                <a:cxn ang="0">
                  <a:pos x="1183" y="1669"/>
                </a:cxn>
                <a:cxn ang="0">
                  <a:pos x="1399" y="1436"/>
                </a:cxn>
                <a:cxn ang="0">
                  <a:pos x="1615" y="1334"/>
                </a:cxn>
                <a:cxn ang="0">
                  <a:pos x="1645" y="1370"/>
                </a:cxn>
                <a:cxn ang="0">
                  <a:pos x="1681" y="1430"/>
                </a:cxn>
                <a:cxn ang="0">
                  <a:pos x="1699" y="1466"/>
                </a:cxn>
                <a:cxn ang="0">
                  <a:pos x="1747" y="1550"/>
                </a:cxn>
                <a:cxn ang="0">
                  <a:pos x="1772" y="1586"/>
                </a:cxn>
                <a:cxn ang="0">
                  <a:pos x="2124" y="2248"/>
                </a:cxn>
                <a:cxn ang="0">
                  <a:pos x="1693" y="1322"/>
                </a:cxn>
                <a:cxn ang="0">
                  <a:pos x="1861" y="1165"/>
                </a:cxn>
                <a:cxn ang="0">
                  <a:pos x="2173" y="1099"/>
                </a:cxn>
                <a:cxn ang="0">
                  <a:pos x="2390" y="1009"/>
                </a:cxn>
                <a:cxn ang="0">
                  <a:pos x="2570" y="805"/>
                </a:cxn>
                <a:cxn ang="0">
                  <a:pos x="2342" y="781"/>
                </a:cxn>
                <a:cxn ang="0">
                  <a:pos x="2114" y="763"/>
                </a:cxn>
                <a:cxn ang="0">
                  <a:pos x="2408" y="433"/>
                </a:cxn>
                <a:cxn ang="0">
                  <a:pos x="2426" y="421"/>
                </a:cxn>
                <a:cxn ang="0">
                  <a:pos x="2474" y="379"/>
                </a:cxn>
                <a:cxn ang="0">
                  <a:pos x="2492" y="355"/>
                </a:cxn>
                <a:cxn ang="0">
                  <a:pos x="2474" y="337"/>
                </a:cxn>
                <a:cxn ang="0">
                  <a:pos x="2474" y="271"/>
                </a:cxn>
                <a:cxn ang="0">
                  <a:pos x="2492" y="192"/>
                </a:cxn>
                <a:cxn ang="0">
                  <a:pos x="2504" y="132"/>
                </a:cxn>
                <a:cxn ang="0">
                  <a:pos x="2492" y="36"/>
                </a:cxn>
                <a:cxn ang="0">
                  <a:pos x="2492" y="24"/>
                </a:cxn>
                <a:cxn ang="0">
                  <a:pos x="2102" y="0"/>
                </a:cxn>
                <a:cxn ang="0">
                  <a:pos x="1909" y="90"/>
                </a:cxn>
                <a:cxn ang="0">
                  <a:pos x="1747" y="535"/>
                </a:cxn>
                <a:cxn ang="0">
                  <a:pos x="1711" y="469"/>
                </a:cxn>
                <a:cxn ang="0">
                  <a:pos x="1633" y="144"/>
                </a:cxn>
                <a:cxn ang="0">
                  <a:pos x="1579" y="0"/>
                </a:cxn>
                <a:cxn ang="0">
                  <a:pos x="738" y="186"/>
                </a:cxn>
                <a:cxn ang="0">
                  <a:pos x="756" y="463"/>
                </a:cxn>
              </a:cxnLst>
              <a:rect l="0" t="0" r="0" b="0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alpha val="100000"/>
                  </a:schemeClr>
                </a:gs>
                <a:gs pos="100000">
                  <a:schemeClr val="bg1">
                    <a:alpha val="100000"/>
                  </a:schemeClr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1" name="Freeform 8"/>
            <p:cNvSpPr/>
            <p:nvPr/>
          </p:nvSpPr>
          <p:spPr>
            <a:xfrm>
              <a:off x="3525" y="1"/>
              <a:ext cx="2185" cy="1508"/>
            </a:xfrm>
            <a:custGeom>
              <a:avLst/>
              <a:gdLst/>
              <a:ahLst/>
              <a:cxnLst>
                <a:cxn ang="0">
                  <a:pos x="1135" y="813"/>
                </a:cxn>
                <a:cxn ang="0">
                  <a:pos x="1305" y="1294"/>
                </a:cxn>
                <a:cxn ang="0">
                  <a:pos x="1048" y="1239"/>
                </a:cxn>
                <a:cxn ang="0">
                  <a:pos x="792" y="1173"/>
                </a:cxn>
                <a:cxn ang="0">
                  <a:pos x="488" y="1155"/>
                </a:cxn>
                <a:cxn ang="0">
                  <a:pos x="0" y="1125"/>
                </a:cxn>
                <a:cxn ang="0">
                  <a:pos x="30" y="1161"/>
                </a:cxn>
                <a:cxn ang="0">
                  <a:pos x="542" y="1179"/>
                </a:cxn>
                <a:cxn ang="0">
                  <a:pos x="846" y="1233"/>
                </a:cxn>
                <a:cxn ang="0">
                  <a:pos x="1245" y="1370"/>
                </a:cxn>
                <a:cxn ang="0">
                  <a:pos x="1180" y="1388"/>
                </a:cxn>
                <a:cxn ang="0">
                  <a:pos x="780" y="1574"/>
                </a:cxn>
                <a:cxn ang="0">
                  <a:pos x="834" y="1550"/>
                </a:cxn>
                <a:cxn ang="0">
                  <a:pos x="953" y="1508"/>
                </a:cxn>
                <a:cxn ang="0">
                  <a:pos x="1120" y="1424"/>
                </a:cxn>
                <a:cxn ang="0">
                  <a:pos x="1329" y="1364"/>
                </a:cxn>
                <a:cxn ang="0">
                  <a:pos x="1392" y="1276"/>
                </a:cxn>
                <a:cxn ang="0">
                  <a:pos x="1793" y="1089"/>
                </a:cxn>
                <a:cxn ang="0">
                  <a:pos x="2122" y="999"/>
                </a:cxn>
                <a:cxn ang="0">
                  <a:pos x="2392" y="867"/>
                </a:cxn>
                <a:cxn ang="0">
                  <a:pos x="2156" y="957"/>
                </a:cxn>
                <a:cxn ang="0">
                  <a:pos x="1817" y="1035"/>
                </a:cxn>
                <a:cxn ang="0">
                  <a:pos x="1477" y="1197"/>
                </a:cxn>
                <a:cxn ang="0">
                  <a:pos x="1650" y="951"/>
                </a:cxn>
                <a:cxn ang="0">
                  <a:pos x="1781" y="568"/>
                </a:cxn>
                <a:cxn ang="0">
                  <a:pos x="1913" y="395"/>
                </a:cxn>
                <a:cxn ang="0">
                  <a:pos x="2176" y="60"/>
                </a:cxn>
                <a:cxn ang="0">
                  <a:pos x="2203" y="0"/>
                </a:cxn>
                <a:cxn ang="0">
                  <a:pos x="2169" y="0"/>
                </a:cxn>
                <a:cxn ang="0">
                  <a:pos x="1757" y="503"/>
                </a:cxn>
                <a:cxn ang="0">
                  <a:pos x="1622" y="933"/>
                </a:cxn>
                <a:cxn ang="0">
                  <a:pos x="1378" y="1221"/>
                </a:cxn>
                <a:cxn ang="0">
                  <a:pos x="1245" y="951"/>
                </a:cxn>
                <a:cxn ang="0">
                  <a:pos x="1105" y="563"/>
                </a:cxn>
                <a:cxn ang="0">
                  <a:pos x="977" y="222"/>
                </a:cxn>
                <a:cxn ang="0">
                  <a:pos x="861" y="0"/>
                </a:cxn>
                <a:cxn ang="0">
                  <a:pos x="822" y="0"/>
                </a:cxn>
                <a:cxn ang="0">
                  <a:pos x="995" y="377"/>
                </a:cxn>
                <a:cxn ang="0">
                  <a:pos x="1135" y="813"/>
                </a:cxn>
                <a:cxn ang="0">
                  <a:pos x="1135" y="813"/>
                </a:cxn>
              </a:cxnLst>
              <a:rect l="0" t="0" r="0" b="0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>
                    <a:alpha val="100000"/>
                  </a:schemeClr>
                </a:gs>
                <a:gs pos="100000">
                  <a:schemeClr val="bg1">
                    <a:alpha val="100000"/>
                  </a:schemeClr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2" name="Freeform 9"/>
            <p:cNvSpPr/>
            <p:nvPr/>
          </p:nvSpPr>
          <p:spPr>
            <a:xfrm>
              <a:off x="0" y="649"/>
              <a:ext cx="816" cy="806"/>
            </a:xfrm>
            <a:custGeom>
              <a:avLst/>
              <a:gdLst/>
              <a:ahLst/>
              <a:cxnLst>
                <a:cxn ang="0">
                  <a:pos x="184" y="587"/>
                </a:cxn>
                <a:cxn ang="0">
                  <a:pos x="352" y="461"/>
                </a:cxn>
                <a:cxn ang="0">
                  <a:pos x="699" y="239"/>
                </a:cxn>
                <a:cxn ang="0">
                  <a:pos x="882" y="0"/>
                </a:cxn>
                <a:cxn ang="0">
                  <a:pos x="744" y="150"/>
                </a:cxn>
                <a:cxn ang="0">
                  <a:pos x="167" y="527"/>
                </a:cxn>
                <a:cxn ang="0">
                  <a:pos x="0" y="778"/>
                </a:cxn>
                <a:cxn ang="0">
                  <a:pos x="0" y="850"/>
                </a:cxn>
                <a:cxn ang="0">
                  <a:pos x="184" y="587"/>
                </a:cxn>
                <a:cxn ang="0">
                  <a:pos x="184" y="587"/>
                </a:cxn>
              </a:cxnLst>
              <a:rect l="0" t="0" r="0" b="0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>
                    <a:alpha val="100000"/>
                  </a:schemeClr>
                </a:gs>
                <a:gs pos="100000">
                  <a:schemeClr val="bg1">
                    <a:alpha val="100000"/>
                  </a:schemeClr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3" name="Freeform 10"/>
            <p:cNvSpPr/>
            <p:nvPr/>
          </p:nvSpPr>
          <p:spPr>
            <a:xfrm>
              <a:off x="0" y="1545"/>
              <a:ext cx="762" cy="107"/>
            </a:xfrm>
            <a:custGeom>
              <a:avLst/>
              <a:gdLst/>
              <a:ahLst/>
              <a:cxnLst>
                <a:cxn ang="0">
                  <a:pos x="506" y="66"/>
                </a:cxn>
                <a:cxn ang="0">
                  <a:pos x="828" y="0"/>
                </a:cxn>
                <a:cxn ang="0">
                  <a:pos x="542" y="36"/>
                </a:cxn>
                <a:cxn ang="0">
                  <a:pos x="161" y="48"/>
                </a:cxn>
                <a:cxn ang="0">
                  <a:pos x="0" y="78"/>
                </a:cxn>
                <a:cxn ang="0">
                  <a:pos x="0" y="107"/>
                </a:cxn>
                <a:cxn ang="0">
                  <a:pos x="96" y="89"/>
                </a:cxn>
                <a:cxn ang="0">
                  <a:pos x="506" y="66"/>
                </a:cxn>
                <a:cxn ang="0">
                  <a:pos x="506" y="66"/>
                </a:cxn>
              </a:cxnLst>
              <a:rect l="0" t="0" r="0" b="0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>
                    <a:alpha val="100000"/>
                  </a:schemeClr>
                </a:gs>
                <a:gs pos="100000">
                  <a:schemeClr val="bg1">
                    <a:alpha val="100000"/>
                  </a:schemeClr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4" name="Freeform 11"/>
            <p:cNvSpPr/>
            <p:nvPr/>
          </p:nvSpPr>
          <p:spPr>
            <a:xfrm>
              <a:off x="2314" y="3431"/>
              <a:ext cx="3182" cy="745"/>
            </a:xfrm>
            <a:custGeom>
              <a:avLst/>
              <a:gdLst/>
              <a:ahLst/>
              <a:cxnLst>
                <a:cxn ang="0">
                  <a:pos x="1525" y="262"/>
                </a:cxn>
                <a:cxn ang="0">
                  <a:pos x="1904" y="256"/>
                </a:cxn>
                <a:cxn ang="0">
                  <a:pos x="2294" y="274"/>
                </a:cxn>
                <a:cxn ang="0">
                  <a:pos x="2752" y="256"/>
                </a:cxn>
                <a:cxn ang="0">
                  <a:pos x="3481" y="227"/>
                </a:cxn>
                <a:cxn ang="0">
                  <a:pos x="3423" y="209"/>
                </a:cxn>
                <a:cxn ang="0">
                  <a:pos x="2661" y="244"/>
                </a:cxn>
                <a:cxn ang="0">
                  <a:pos x="2201" y="244"/>
                </a:cxn>
                <a:cxn ang="0">
                  <a:pos x="1599" y="209"/>
                </a:cxn>
                <a:cxn ang="0">
                  <a:pos x="1697" y="168"/>
                </a:cxn>
                <a:cxn ang="0">
                  <a:pos x="2241" y="0"/>
                </a:cxn>
                <a:cxn ang="0">
                  <a:pos x="2154" y="24"/>
                </a:cxn>
                <a:cxn ang="0">
                  <a:pos x="2020" y="66"/>
                </a:cxn>
                <a:cxn ang="0">
                  <a:pos x="1763" y="138"/>
                </a:cxn>
                <a:cxn ang="0">
                  <a:pos x="1476" y="221"/>
                </a:cxn>
                <a:cxn ang="0">
                  <a:pos x="1391" y="274"/>
                </a:cxn>
                <a:cxn ang="0">
                  <a:pos x="834" y="436"/>
                </a:cxn>
                <a:cxn ang="0">
                  <a:pos x="358" y="526"/>
                </a:cxn>
                <a:cxn ang="0">
                  <a:pos x="0" y="663"/>
                </a:cxn>
                <a:cxn ang="0">
                  <a:pos x="322" y="566"/>
                </a:cxn>
                <a:cxn ang="0">
                  <a:pos x="804" y="472"/>
                </a:cxn>
                <a:cxn ang="0">
                  <a:pos x="1293" y="334"/>
                </a:cxn>
                <a:cxn ang="0">
                  <a:pos x="1073" y="514"/>
                </a:cxn>
                <a:cxn ang="0">
                  <a:pos x="959" y="789"/>
                </a:cxn>
                <a:cxn ang="0">
                  <a:pos x="953" y="789"/>
                </a:cxn>
                <a:cxn ang="0">
                  <a:pos x="1025" y="789"/>
                </a:cxn>
                <a:cxn ang="0">
                  <a:pos x="1118" y="520"/>
                </a:cxn>
                <a:cxn ang="0">
                  <a:pos x="1426" y="304"/>
                </a:cxn>
                <a:cxn ang="0">
                  <a:pos x="1683" y="472"/>
                </a:cxn>
                <a:cxn ang="0">
                  <a:pos x="1945" y="723"/>
                </a:cxn>
                <a:cxn ang="0">
                  <a:pos x="2038" y="789"/>
                </a:cxn>
                <a:cxn ang="0">
                  <a:pos x="2106" y="789"/>
                </a:cxn>
                <a:cxn ang="0">
                  <a:pos x="1856" y="550"/>
                </a:cxn>
                <a:cxn ang="0">
                  <a:pos x="1525" y="262"/>
                </a:cxn>
                <a:cxn ang="0">
                  <a:pos x="1525" y="262"/>
                </a:cxn>
              </a:cxnLst>
              <a:rect l="0" t="0" r="0" b="0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>
                    <a:alpha val="100000"/>
                  </a:schemeClr>
                </a:gs>
                <a:gs pos="100000">
                  <a:schemeClr val="bg1">
                    <a:alpha val="100000"/>
                  </a:schemeClr>
                </a:gs>
              </a:gsLst>
              <a:lin ang="2700000" scaled="1"/>
              <a:tileRect/>
            </a:gra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altLang="ru-RU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7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altLang="ru-RU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8" name="Freeform 14"/>
            <p:cNvSpPr/>
            <p:nvPr/>
          </p:nvSpPr>
          <p:spPr bwMode="hidden">
            <a:xfrm>
              <a:off x="0" y="4032"/>
              <a:ext cx="5760" cy="288"/>
            </a:xfrm>
            <a:custGeom>
              <a:avLst/>
              <a:gdLst>
                <a:gd name="T0" fmla="*/ 5740 w 5740"/>
                <a:gd name="T1" fmla="*/ 288 h 288"/>
                <a:gd name="T2" fmla="*/ 0 w 5740"/>
                <a:gd name="T3" fmla="*/ 288 h 288"/>
                <a:gd name="T4" fmla="*/ 0 w 5740"/>
                <a:gd name="T5" fmla="*/ 0 h 288"/>
                <a:gd name="T6" fmla="*/ 5740 w 5740"/>
                <a:gd name="T7" fmla="*/ 0 h 288"/>
                <a:gd name="T8" fmla="*/ 5740 w 5740"/>
                <a:gd name="T9" fmla="*/ 288 h 288"/>
                <a:gd name="T10" fmla="*/ 5740 w 5740"/>
                <a:gd name="T11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9" name="Freeform 15"/>
            <p:cNvSpPr/>
            <p:nvPr/>
          </p:nvSpPr>
          <p:spPr bwMode="hidden">
            <a:xfrm>
              <a:off x="0" y="4032"/>
              <a:ext cx="5760" cy="336"/>
            </a:xfrm>
            <a:custGeom>
              <a:avLst/>
              <a:gdLst>
                <a:gd name="T0" fmla="*/ 5740 w 5740"/>
                <a:gd name="T1" fmla="*/ 288 h 288"/>
                <a:gd name="T2" fmla="*/ 0 w 5740"/>
                <a:gd name="T3" fmla="*/ 288 h 288"/>
                <a:gd name="T4" fmla="*/ 0 w 5740"/>
                <a:gd name="T5" fmla="*/ 0 h 288"/>
                <a:gd name="T6" fmla="*/ 5740 w 5740"/>
                <a:gd name="T7" fmla="*/ 0 h 288"/>
                <a:gd name="T8" fmla="*/ 5740 w 5740"/>
                <a:gd name="T9" fmla="*/ 288 h 288"/>
                <a:gd name="T10" fmla="*/ 5740 w 5740"/>
                <a:gd name="T11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40" name="Freeform 16"/>
            <p:cNvSpPr/>
            <p:nvPr/>
          </p:nvSpPr>
          <p:spPr bwMode="hidden">
            <a:xfrm>
              <a:off x="0" y="0"/>
              <a:ext cx="5760" cy="288"/>
            </a:xfrm>
            <a:custGeom>
              <a:avLst/>
              <a:gdLst>
                <a:gd name="T0" fmla="*/ 5740 w 5740"/>
                <a:gd name="T1" fmla="*/ 288 h 288"/>
                <a:gd name="T2" fmla="*/ 0 w 5740"/>
                <a:gd name="T3" fmla="*/ 288 h 288"/>
                <a:gd name="T4" fmla="*/ 0 w 5740"/>
                <a:gd name="T5" fmla="*/ 0 h 288"/>
                <a:gd name="T6" fmla="*/ 5740 w 5740"/>
                <a:gd name="T7" fmla="*/ 0 h 288"/>
                <a:gd name="T8" fmla="*/ 5740 w 5740"/>
                <a:gd name="T9" fmla="*/ 288 h 288"/>
                <a:gd name="T10" fmla="*/ 5740 w 5740"/>
                <a:gd name="T11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2070" name="Freeform 17"/>
            <p:cNvSpPr/>
            <p:nvPr/>
          </p:nvSpPr>
          <p:spPr>
            <a:xfrm>
              <a:off x="509" y="229"/>
              <a:ext cx="3188" cy="2024"/>
            </a:xfrm>
            <a:custGeom>
              <a:avLst/>
              <a:gdLst/>
              <a:ahLst/>
              <a:cxnLst>
                <a:cxn ang="0">
                  <a:pos x="871" y="1423"/>
                </a:cxn>
                <a:cxn ang="0">
                  <a:pos x="907" y="1393"/>
                </a:cxn>
                <a:cxn ang="0">
                  <a:pos x="991" y="1320"/>
                </a:cxn>
                <a:cxn ang="0">
                  <a:pos x="1033" y="1297"/>
                </a:cxn>
                <a:cxn ang="0">
                  <a:pos x="1086" y="1249"/>
                </a:cxn>
                <a:cxn ang="0">
                  <a:pos x="1123" y="1219"/>
                </a:cxn>
                <a:cxn ang="0">
                  <a:pos x="1057" y="1153"/>
                </a:cxn>
                <a:cxn ang="0">
                  <a:pos x="877" y="1021"/>
                </a:cxn>
                <a:cxn ang="0">
                  <a:pos x="655" y="907"/>
                </a:cxn>
                <a:cxn ang="0">
                  <a:pos x="655" y="846"/>
                </a:cxn>
                <a:cxn ang="0">
                  <a:pos x="643" y="708"/>
                </a:cxn>
                <a:cxn ang="0">
                  <a:pos x="552" y="642"/>
                </a:cxn>
                <a:cxn ang="0">
                  <a:pos x="510" y="570"/>
                </a:cxn>
                <a:cxn ang="0">
                  <a:pos x="637" y="564"/>
                </a:cxn>
                <a:cxn ang="0">
                  <a:pos x="763" y="570"/>
                </a:cxn>
                <a:cxn ang="0">
                  <a:pos x="1091" y="850"/>
                </a:cxn>
                <a:cxn ang="0">
                  <a:pos x="1009" y="566"/>
                </a:cxn>
                <a:cxn ang="0">
                  <a:pos x="1054" y="265"/>
                </a:cxn>
                <a:cxn ang="0">
                  <a:pos x="1249" y="0"/>
                </a:cxn>
                <a:cxn ang="0">
                  <a:pos x="1466" y="292"/>
                </a:cxn>
                <a:cxn ang="0">
                  <a:pos x="1475" y="548"/>
                </a:cxn>
                <a:cxn ang="0">
                  <a:pos x="1567" y="630"/>
                </a:cxn>
                <a:cxn ang="0">
                  <a:pos x="1795" y="365"/>
                </a:cxn>
                <a:cxn ang="0">
                  <a:pos x="2245" y="150"/>
                </a:cxn>
                <a:cxn ang="0">
                  <a:pos x="2618" y="180"/>
                </a:cxn>
                <a:cxn ang="0">
                  <a:pos x="3050" y="150"/>
                </a:cxn>
                <a:cxn ang="0">
                  <a:pos x="3140" y="210"/>
                </a:cxn>
                <a:cxn ang="0">
                  <a:pos x="2990" y="210"/>
                </a:cxn>
                <a:cxn ang="0">
                  <a:pos x="2834" y="377"/>
                </a:cxn>
                <a:cxn ang="0">
                  <a:pos x="2702" y="648"/>
                </a:cxn>
                <a:cxn ang="0">
                  <a:pos x="2582" y="828"/>
                </a:cxn>
                <a:cxn ang="0">
                  <a:pos x="2234" y="1009"/>
                </a:cxn>
                <a:cxn ang="0">
                  <a:pos x="1963" y="1075"/>
                </a:cxn>
                <a:cxn ang="0">
                  <a:pos x="2257" y="1111"/>
                </a:cxn>
                <a:cxn ang="0">
                  <a:pos x="2600" y="1207"/>
                </a:cxn>
                <a:cxn ang="0">
                  <a:pos x="2894" y="1441"/>
                </a:cxn>
                <a:cxn ang="0">
                  <a:pos x="3122" y="1555"/>
                </a:cxn>
                <a:cxn ang="0">
                  <a:pos x="3032" y="1585"/>
                </a:cxn>
                <a:cxn ang="0">
                  <a:pos x="3008" y="1591"/>
                </a:cxn>
                <a:cxn ang="0">
                  <a:pos x="2960" y="1597"/>
                </a:cxn>
                <a:cxn ang="0">
                  <a:pos x="2882" y="1609"/>
                </a:cxn>
                <a:cxn ang="0">
                  <a:pos x="2846" y="1609"/>
                </a:cxn>
                <a:cxn ang="0">
                  <a:pos x="2774" y="1615"/>
                </a:cxn>
                <a:cxn ang="0">
                  <a:pos x="2726" y="1621"/>
                </a:cxn>
                <a:cxn ang="0">
                  <a:pos x="2708" y="1621"/>
                </a:cxn>
                <a:cxn ang="0">
                  <a:pos x="2594" y="1657"/>
                </a:cxn>
                <a:cxn ang="0">
                  <a:pos x="2533" y="1663"/>
                </a:cxn>
                <a:cxn ang="0">
                  <a:pos x="2444" y="1675"/>
                </a:cxn>
                <a:cxn ang="0">
                  <a:pos x="2378" y="1687"/>
                </a:cxn>
                <a:cxn ang="0">
                  <a:pos x="2360" y="1705"/>
                </a:cxn>
                <a:cxn ang="0">
                  <a:pos x="2305" y="1687"/>
                </a:cxn>
                <a:cxn ang="0">
                  <a:pos x="2263" y="1663"/>
                </a:cxn>
                <a:cxn ang="0">
                  <a:pos x="2017" y="1585"/>
                </a:cxn>
                <a:cxn ang="0">
                  <a:pos x="1711" y="1453"/>
                </a:cxn>
                <a:cxn ang="0">
                  <a:pos x="1880" y="1844"/>
                </a:cxn>
                <a:cxn ang="0">
                  <a:pos x="1771" y="1922"/>
                </a:cxn>
                <a:cxn ang="0">
                  <a:pos x="1531" y="1753"/>
                </a:cxn>
                <a:cxn ang="0">
                  <a:pos x="1411" y="1477"/>
                </a:cxn>
                <a:cxn ang="0">
                  <a:pos x="1219" y="1291"/>
                </a:cxn>
                <a:cxn ang="0">
                  <a:pos x="127" y="2006"/>
                </a:cxn>
                <a:cxn ang="0">
                  <a:pos x="865" y="1429"/>
                </a:cxn>
              </a:cxnLst>
              <a:rect l="0" t="0" r="0" b="0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alpha val="100000"/>
                  </a:schemeClr>
                </a:gs>
                <a:gs pos="100000">
                  <a:schemeClr val="bg1">
                    <a:alpha val="100000"/>
                  </a:schemeClr>
                </a:gs>
              </a:gsLst>
              <a:lin ang="2700000" scaled="1"/>
              <a:tileRect/>
            </a:gra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1" name="Freeform 18"/>
            <p:cNvSpPr/>
            <p:nvPr/>
          </p:nvSpPr>
          <p:spPr>
            <a:xfrm>
              <a:off x="1344" y="293"/>
              <a:ext cx="2144" cy="1787"/>
            </a:xfrm>
            <a:custGeom>
              <a:avLst/>
              <a:gdLst/>
              <a:ahLst/>
              <a:cxnLst>
                <a:cxn ang="0">
                  <a:pos x="318" y="1078"/>
                </a:cxn>
                <a:cxn ang="0">
                  <a:pos x="217" y="928"/>
                </a:cxn>
                <a:cxn ang="0">
                  <a:pos x="102" y="808"/>
                </a:cxn>
                <a:cxn ang="0">
                  <a:pos x="36" y="742"/>
                </a:cxn>
                <a:cxn ang="0">
                  <a:pos x="0" y="700"/>
                </a:cxn>
                <a:cxn ang="0">
                  <a:pos x="270" y="958"/>
                </a:cxn>
                <a:cxn ang="0">
                  <a:pos x="294" y="1006"/>
                </a:cxn>
                <a:cxn ang="0">
                  <a:pos x="367" y="670"/>
                </a:cxn>
                <a:cxn ang="0">
                  <a:pos x="379" y="411"/>
                </a:cxn>
                <a:cxn ang="0">
                  <a:pos x="347" y="118"/>
                </a:cxn>
                <a:cxn ang="0">
                  <a:pos x="393" y="0"/>
                </a:cxn>
                <a:cxn ang="0">
                  <a:pos x="397" y="357"/>
                </a:cxn>
                <a:cxn ang="0">
                  <a:pos x="421" y="609"/>
                </a:cxn>
                <a:cxn ang="0">
                  <a:pos x="385" y="826"/>
                </a:cxn>
                <a:cxn ang="0">
                  <a:pos x="385" y="1036"/>
                </a:cxn>
                <a:cxn ang="0">
                  <a:pos x="877" y="784"/>
                </a:cxn>
                <a:cxn ang="0">
                  <a:pos x="1309" y="555"/>
                </a:cxn>
                <a:cxn ang="0">
                  <a:pos x="1802" y="249"/>
                </a:cxn>
                <a:cxn ang="0">
                  <a:pos x="2096" y="69"/>
                </a:cxn>
                <a:cxn ang="0">
                  <a:pos x="1814" y="279"/>
                </a:cxn>
                <a:cxn ang="0">
                  <a:pos x="1453" y="501"/>
                </a:cxn>
                <a:cxn ang="0">
                  <a:pos x="1123" y="700"/>
                </a:cxn>
                <a:cxn ang="0">
                  <a:pos x="739" y="898"/>
                </a:cxn>
                <a:cxn ang="0">
                  <a:pos x="463" y="1084"/>
                </a:cxn>
                <a:cxn ang="0">
                  <a:pos x="817" y="1193"/>
                </a:cxn>
                <a:cxn ang="0">
                  <a:pos x="1285" y="1187"/>
                </a:cxn>
                <a:cxn ang="0">
                  <a:pos x="1916" y="1396"/>
                </a:cxn>
                <a:cxn ang="0">
                  <a:pos x="2144" y="1420"/>
                </a:cxn>
                <a:cxn ang="0">
                  <a:pos x="1814" y="1408"/>
                </a:cxn>
                <a:cxn ang="0">
                  <a:pos x="1435" y="1288"/>
                </a:cxn>
                <a:cxn ang="0">
                  <a:pos x="1219" y="1229"/>
                </a:cxn>
                <a:cxn ang="0">
                  <a:pos x="799" y="1223"/>
                </a:cxn>
                <a:cxn ang="0">
                  <a:pos x="505" y="1145"/>
                </a:cxn>
                <a:cxn ang="0">
                  <a:pos x="733" y="1378"/>
                </a:cxn>
                <a:cxn ang="0">
                  <a:pos x="877" y="1619"/>
                </a:cxn>
                <a:cxn ang="0">
                  <a:pos x="1009" y="1787"/>
                </a:cxn>
                <a:cxn ang="0">
                  <a:pos x="817" y="1607"/>
                </a:cxn>
                <a:cxn ang="0">
                  <a:pos x="673" y="1372"/>
                </a:cxn>
                <a:cxn ang="0">
                  <a:pos x="415" y="1109"/>
                </a:cxn>
                <a:cxn ang="0">
                  <a:pos x="318" y="1078"/>
                </a:cxn>
                <a:cxn ang="0">
                  <a:pos x="318" y="1078"/>
                </a:cxn>
              </a:cxnLst>
              <a:rect l="0" t="0" r="0" b="0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>
                    <a:alpha val="100000"/>
                  </a:schemeClr>
                </a:gs>
                <a:gs pos="100000">
                  <a:schemeClr val="bg1">
                    <a:alpha val="100000"/>
                  </a:schemeClr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Freeform 19"/>
            <p:cNvSpPr/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>
                <a:gd name="T0" fmla="*/ 1814 w 2828"/>
                <a:gd name="T1" fmla="*/ 606 h 2366"/>
                <a:gd name="T2" fmla="*/ 1615 w 2828"/>
                <a:gd name="T3" fmla="*/ 252 h 2366"/>
                <a:gd name="T4" fmla="*/ 1345 w 2828"/>
                <a:gd name="T5" fmla="*/ 132 h 2366"/>
                <a:gd name="T6" fmla="*/ 1381 w 2828"/>
                <a:gd name="T7" fmla="*/ 492 h 2366"/>
                <a:gd name="T8" fmla="*/ 955 w 2828"/>
                <a:gd name="T9" fmla="*/ 221 h 2366"/>
                <a:gd name="T10" fmla="*/ 877 w 2828"/>
                <a:gd name="T11" fmla="*/ 161 h 2366"/>
                <a:gd name="T12" fmla="*/ 841 w 2828"/>
                <a:gd name="T13" fmla="*/ 167 h 2366"/>
                <a:gd name="T14" fmla="*/ 720 w 2828"/>
                <a:gd name="T15" fmla="*/ 161 h 2366"/>
                <a:gd name="T16" fmla="*/ 613 w 2828"/>
                <a:gd name="T17" fmla="*/ 144 h 2366"/>
                <a:gd name="T18" fmla="*/ 492 w 2828"/>
                <a:gd name="T19" fmla="*/ 161 h 2366"/>
                <a:gd name="T20" fmla="*/ 432 w 2828"/>
                <a:gd name="T21" fmla="*/ 150 h 2366"/>
                <a:gd name="T22" fmla="*/ 342 w 2828"/>
                <a:gd name="T23" fmla="*/ 138 h 2366"/>
                <a:gd name="T24" fmla="*/ 246 w 2828"/>
                <a:gd name="T25" fmla="*/ 126 h 2366"/>
                <a:gd name="T26" fmla="*/ 174 w 2828"/>
                <a:gd name="T27" fmla="*/ 114 h 2366"/>
                <a:gd name="T28" fmla="*/ 216 w 2828"/>
                <a:gd name="T29" fmla="*/ 240 h 2366"/>
                <a:gd name="T30" fmla="*/ 607 w 2828"/>
                <a:gd name="T31" fmla="*/ 588 h 2366"/>
                <a:gd name="T32" fmla="*/ 1177 w 2828"/>
                <a:gd name="T33" fmla="*/ 817 h 2366"/>
                <a:gd name="T34" fmla="*/ 972 w 2828"/>
                <a:gd name="T35" fmla="*/ 871 h 2366"/>
                <a:gd name="T36" fmla="*/ 492 w 2828"/>
                <a:gd name="T37" fmla="*/ 1111 h 2366"/>
                <a:gd name="T38" fmla="*/ 276 w 2828"/>
                <a:gd name="T39" fmla="*/ 1441 h 2366"/>
                <a:gd name="T40" fmla="*/ 42 w 2828"/>
                <a:gd name="T41" fmla="*/ 1441 h 2366"/>
                <a:gd name="T42" fmla="*/ 367 w 2828"/>
                <a:gd name="T43" fmla="*/ 1585 h 2366"/>
                <a:gd name="T44" fmla="*/ 949 w 2828"/>
                <a:gd name="T45" fmla="*/ 1712 h 2366"/>
                <a:gd name="T46" fmla="*/ 1519 w 2828"/>
                <a:gd name="T47" fmla="*/ 1537 h 2366"/>
                <a:gd name="T48" fmla="*/ 1735 w 2828"/>
                <a:gd name="T49" fmla="*/ 1513 h 2366"/>
                <a:gd name="T50" fmla="*/ 1723 w 2828"/>
                <a:gd name="T51" fmla="*/ 1802 h 2366"/>
                <a:gd name="T52" fmla="*/ 2042 w 2828"/>
                <a:gd name="T53" fmla="*/ 2229 h 2366"/>
                <a:gd name="T54" fmla="*/ 2191 w 2828"/>
                <a:gd name="T55" fmla="*/ 2133 h 2366"/>
                <a:gd name="T56" fmla="*/ 2270 w 2828"/>
                <a:gd name="T57" fmla="*/ 1970 h 2366"/>
                <a:gd name="T58" fmla="*/ 2233 w 2828"/>
                <a:gd name="T59" fmla="*/ 1573 h 2366"/>
                <a:gd name="T60" fmla="*/ 2294 w 2828"/>
                <a:gd name="T61" fmla="*/ 1483 h 2366"/>
                <a:gd name="T62" fmla="*/ 2588 w 2828"/>
                <a:gd name="T63" fmla="*/ 1688 h 2366"/>
                <a:gd name="T64" fmla="*/ 2695 w 2828"/>
                <a:gd name="T65" fmla="*/ 1682 h 2366"/>
                <a:gd name="T66" fmla="*/ 2588 w 2828"/>
                <a:gd name="T67" fmla="*/ 1543 h 2366"/>
                <a:gd name="T68" fmla="*/ 2510 w 2828"/>
                <a:gd name="T69" fmla="*/ 1357 h 2366"/>
                <a:gd name="T70" fmla="*/ 2354 w 2828"/>
                <a:gd name="T71" fmla="*/ 1184 h 2366"/>
                <a:gd name="T72" fmla="*/ 2102 w 2828"/>
                <a:gd name="T73" fmla="*/ 931 h 2366"/>
                <a:gd name="T74" fmla="*/ 2137 w 2828"/>
                <a:gd name="T75" fmla="*/ 907 h 2366"/>
                <a:gd name="T76" fmla="*/ 2215 w 2828"/>
                <a:gd name="T77" fmla="*/ 871 h 2366"/>
                <a:gd name="T78" fmla="*/ 2324 w 2828"/>
                <a:gd name="T79" fmla="*/ 817 h 2366"/>
                <a:gd name="T80" fmla="*/ 2372 w 2828"/>
                <a:gd name="T81" fmla="*/ 787 h 2366"/>
                <a:gd name="T82" fmla="*/ 2078 w 2828"/>
                <a:gd name="T83" fmla="*/ 865 h 23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2073" name="Freeform 20"/>
            <p:cNvSpPr/>
            <p:nvPr/>
          </p:nvSpPr>
          <p:spPr>
            <a:xfrm>
              <a:off x="3160" y="1860"/>
              <a:ext cx="2162" cy="1934"/>
            </a:xfrm>
            <a:custGeom>
              <a:avLst/>
              <a:gdLst/>
              <a:ahLst/>
              <a:cxnLst>
                <a:cxn ang="0">
                  <a:pos x="2026" y="897"/>
                </a:cxn>
                <a:cxn ang="0">
                  <a:pos x="2131" y="1065"/>
                </a:cxn>
                <a:cxn ang="0">
                  <a:pos x="2258" y="1217"/>
                </a:cxn>
                <a:cxn ang="0">
                  <a:pos x="2329" y="1315"/>
                </a:cxn>
                <a:cxn ang="0">
                  <a:pos x="2369" y="1363"/>
                </a:cxn>
                <a:cxn ang="0">
                  <a:pos x="2077" y="1023"/>
                </a:cxn>
                <a:cxn ang="0">
                  <a:pos x="2045" y="975"/>
                </a:cxn>
                <a:cxn ang="0">
                  <a:pos x="1964" y="1309"/>
                </a:cxn>
                <a:cxn ang="0">
                  <a:pos x="1950" y="1555"/>
                </a:cxn>
                <a:cxn ang="0">
                  <a:pos x="2002" y="1998"/>
                </a:cxn>
                <a:cxn ang="0">
                  <a:pos x="1971" y="2022"/>
                </a:cxn>
                <a:cxn ang="0">
                  <a:pos x="1923" y="1603"/>
                </a:cxn>
                <a:cxn ang="0">
                  <a:pos x="1902" y="1357"/>
                </a:cxn>
                <a:cxn ang="0">
                  <a:pos x="1943" y="1131"/>
                </a:cxn>
                <a:cxn ang="0">
                  <a:pos x="1950" y="921"/>
                </a:cxn>
                <a:cxn ang="0">
                  <a:pos x="1396" y="1053"/>
                </a:cxn>
                <a:cxn ang="0">
                  <a:pos x="912" y="1178"/>
                </a:cxn>
                <a:cxn ang="0">
                  <a:pos x="346" y="1381"/>
                </a:cxn>
                <a:cxn ang="0">
                  <a:pos x="18" y="1489"/>
                </a:cxn>
                <a:cxn ang="0">
                  <a:pos x="334" y="1351"/>
                </a:cxn>
                <a:cxn ang="0">
                  <a:pos x="751" y="1190"/>
                </a:cxn>
                <a:cxn ang="0">
                  <a:pos x="1123" y="1083"/>
                </a:cxn>
                <a:cxn ang="0">
                  <a:pos x="1549" y="975"/>
                </a:cxn>
                <a:cxn ang="0">
                  <a:pos x="1861" y="861"/>
                </a:cxn>
                <a:cxn ang="0">
                  <a:pos x="1471" y="646"/>
                </a:cxn>
                <a:cxn ang="0">
                  <a:pos x="953" y="538"/>
                </a:cxn>
                <a:cxn ang="0">
                  <a:pos x="250" y="161"/>
                </a:cxn>
                <a:cxn ang="0">
                  <a:pos x="0" y="83"/>
                </a:cxn>
                <a:cxn ang="0">
                  <a:pos x="352" y="179"/>
                </a:cxn>
                <a:cxn ang="0">
                  <a:pos x="781" y="406"/>
                </a:cxn>
                <a:cxn ang="0">
                  <a:pos x="1025" y="514"/>
                </a:cxn>
                <a:cxn ang="0">
                  <a:pos x="1489" y="616"/>
                </a:cxn>
                <a:cxn ang="0">
                  <a:pos x="1813" y="789"/>
                </a:cxn>
                <a:cxn ang="0">
                  <a:pos x="1562" y="484"/>
                </a:cxn>
                <a:cxn ang="0">
                  <a:pos x="1418" y="191"/>
                </a:cxn>
                <a:cxn ang="0">
                  <a:pos x="1269" y="0"/>
                </a:cxn>
                <a:cxn ang="0">
                  <a:pos x="1477" y="215"/>
                </a:cxn>
                <a:cxn ang="0">
                  <a:pos x="1639" y="508"/>
                </a:cxn>
                <a:cxn ang="0">
                  <a:pos x="1923" y="849"/>
                </a:cxn>
                <a:cxn ang="0">
                  <a:pos x="2026" y="897"/>
                </a:cxn>
                <a:cxn ang="0">
                  <a:pos x="2026" y="897"/>
                </a:cxn>
              </a:cxnLst>
              <a:rect l="0" t="0" r="0" b="0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>
                    <a:alpha val="100000"/>
                  </a:schemeClr>
                </a:gs>
                <a:gs pos="100000">
                  <a:schemeClr val="bg1">
                    <a:alpha val="100000"/>
                  </a:schemeClr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7669" name="Rectangle 2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28800"/>
            <a:ext cx="7772400" cy="1736725"/>
          </a:xfrm>
        </p:spPr>
        <p:txBody>
          <a:bodyPr/>
          <a:lstStyle>
            <a:lvl1pPr>
              <a:defRPr sz="5400"/>
            </a:lvl1pPr>
          </a:lstStyle>
          <a:p>
            <a:pPr lvl="0"/>
            <a:r>
              <a:rPr lang="ru-RU" altLang="ru-RU" noProof="0" smtClean="0"/>
              <a:t>Образец заголовка</a:t>
            </a:r>
          </a:p>
        </p:txBody>
      </p:sp>
      <p:sp>
        <p:nvSpPr>
          <p:cNvPr id="27670" name="Rectangle 2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ru-RU" altLang="ru-RU" noProof="0" smtClean="0"/>
              <a:t>Образец подзаголовка</a:t>
            </a:r>
          </a:p>
        </p:txBody>
      </p:sp>
      <p:sp>
        <p:nvSpPr>
          <p:cNvPr id="45" name="Rectangle 23"/>
          <p:cNvSpPr>
            <a:spLocks noGrp="1" noChangeArrowheads="1"/>
          </p:cNvSpPr>
          <p:nvPr>
            <p:ph type="dt" sz="quarter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ru-RU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46" name="Rectangle 2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ru-RU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47" name="Rectangle 2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algn="r"/>
            <a:fld id="{9A0DB2DC-4C9A-4742-B13C-FB6460FD3503}" type="slidenum">
              <a:rPr lang="ru-RU" altLang="ru-RU" dirty="0">
                <a:effectLst>
                  <a:outerShdw blurRad="38100" dist="38100" dir="2700000">
                    <a:srgbClr val="C0C0C0"/>
                  </a:outerShdw>
                </a:effectLst>
              </a:rPr>
              <a:pPr algn="r"/>
              <a:t>‹#›</a:t>
            </a:fld>
            <a:endParaRPr lang="ru-RU" altLang="ru-RU" dirty="0"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ru-RU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ru-RU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ru-RU" altLang="ru-RU" dirty="0"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</a:rPr>
              <a:pPr lvl="0" eaLnBrk="1" hangingPunct="1"/>
              <a:t>‹#›</a:t>
            </a:fld>
            <a:endParaRPr lang="ru-RU" altLang="ru-RU" dirty="0">
              <a:effectLst>
                <a:outerShdw blurRad="38100" dist="38100" dir="2700000">
                  <a:srgbClr val="C0C0C0"/>
                </a:outerShdw>
              </a:effectLst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ru-RU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ru-RU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ru-RU" altLang="ru-RU" dirty="0"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</a:rPr>
              <a:pPr lvl="0" eaLnBrk="1" hangingPunct="1"/>
              <a:t>‹#›</a:t>
            </a:fld>
            <a:endParaRPr lang="ru-RU" altLang="ru-RU" dirty="0">
              <a:effectLst>
                <a:outerShdw blurRad="38100" dist="38100" dir="2700000">
                  <a:srgbClr val="C0C0C0"/>
                </a:outerShdw>
              </a:effectLst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ru-RU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ru-RU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ru-RU" altLang="ru-RU" dirty="0"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</a:rPr>
              <a:pPr lvl="0" eaLnBrk="1" hangingPunct="1"/>
              <a:t>‹#›</a:t>
            </a:fld>
            <a:endParaRPr lang="ru-RU" altLang="ru-RU" dirty="0">
              <a:effectLst>
                <a:outerShdw blurRad="38100" dist="38100" dir="2700000">
                  <a:srgbClr val="C0C0C0"/>
                </a:outerShdw>
              </a:effectLst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ru-RU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ru-RU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ru-RU" altLang="ru-RU" dirty="0"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</a:rPr>
              <a:pPr lvl="0" eaLnBrk="1" hangingPunct="1"/>
              <a:t>‹#›</a:t>
            </a:fld>
            <a:endParaRPr lang="ru-RU" altLang="ru-RU" dirty="0">
              <a:effectLst>
                <a:outerShdw blurRad="38100" dist="38100" dir="2700000">
                  <a:srgbClr val="C0C0C0"/>
                </a:outerShdw>
              </a:effectLst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ru-RU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ru-RU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ru-RU" altLang="ru-RU" dirty="0"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</a:rPr>
              <a:pPr lvl="0" eaLnBrk="1" hangingPunct="1"/>
              <a:t>‹#›</a:t>
            </a:fld>
            <a:endParaRPr lang="ru-RU" altLang="ru-RU" dirty="0">
              <a:effectLst>
                <a:outerShdw blurRad="38100" dist="38100" dir="2700000">
                  <a:srgbClr val="C0C0C0"/>
                </a:outerShdw>
              </a:effectLst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ru-RU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ru-RU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ru-RU" altLang="ru-RU" dirty="0"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</a:rPr>
              <a:pPr lvl="0" eaLnBrk="1" hangingPunct="1"/>
              <a:t>‹#›</a:t>
            </a:fld>
            <a:endParaRPr lang="ru-RU" altLang="ru-RU" dirty="0">
              <a:effectLst>
                <a:outerShdw blurRad="38100" dist="38100" dir="2700000">
                  <a:srgbClr val="C0C0C0"/>
                </a:outerShdw>
              </a:effectLst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ru-RU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ru-RU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ru-RU" altLang="ru-RU" dirty="0"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</a:rPr>
              <a:pPr lvl="0" eaLnBrk="1" hangingPunct="1"/>
              <a:t>‹#›</a:t>
            </a:fld>
            <a:endParaRPr lang="ru-RU" altLang="ru-RU" dirty="0">
              <a:effectLst>
                <a:outerShdw blurRad="38100" dist="38100" dir="2700000">
                  <a:srgbClr val="C0C0C0"/>
                </a:outerShdw>
              </a:effectLst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ru-RU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ru-RU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ru-RU" altLang="ru-RU" dirty="0"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</a:rPr>
              <a:pPr lvl="0" eaLnBrk="1" hangingPunct="1"/>
              <a:t>‹#›</a:t>
            </a:fld>
            <a:endParaRPr lang="ru-RU" altLang="ru-RU" dirty="0">
              <a:effectLst>
                <a:outerShdw blurRad="38100" dist="38100" dir="2700000">
                  <a:srgbClr val="C0C0C0"/>
                </a:outerShdw>
              </a:effectLst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ru-RU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ru-RU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ru-RU" altLang="ru-RU" dirty="0"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</a:rPr>
              <a:pPr lvl="0" eaLnBrk="1" hangingPunct="1"/>
              <a:t>‹#›</a:t>
            </a:fld>
            <a:endParaRPr lang="ru-RU" altLang="ru-RU" dirty="0">
              <a:effectLst>
                <a:outerShdw blurRad="38100" dist="38100" dir="2700000">
                  <a:srgbClr val="C0C0C0"/>
                </a:outerShdw>
              </a:effectLst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None/>
              <a:defRPr/>
            </a:pPr>
            <a:endParaRPr kumimoji="0" lang="ru-RU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ru-RU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ru-RU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ru-RU" altLang="ru-RU" dirty="0"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</a:rPr>
              <a:pPr lvl="0" eaLnBrk="1" hangingPunct="1"/>
              <a:t>‹#›</a:t>
            </a:fld>
            <a:endParaRPr lang="ru-RU" altLang="ru-RU" dirty="0">
              <a:effectLst>
                <a:outerShdw blurRad="38100" dist="38100" dir="2700000">
                  <a:srgbClr val="C0C0C0"/>
                </a:outerShdw>
              </a:effectLst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/>
          <p:nvPr/>
        </p:nvGrpSpPr>
        <p:grpSpPr>
          <a:xfrm>
            <a:off x="0" y="0"/>
            <a:ext cx="9144000" cy="6934200"/>
            <a:chOff x="0" y="0"/>
            <a:chExt cx="5760" cy="4368"/>
          </a:xfrm>
        </p:grpSpPr>
        <p:sp>
          <p:nvSpPr>
            <p:cNvPr id="26627" name="Freeform 3"/>
            <p:cNvSpPr/>
            <p:nvPr/>
          </p:nvSpPr>
          <p:spPr bwMode="hidden">
            <a:xfrm>
              <a:off x="0" y="2208"/>
              <a:ext cx="2515" cy="1970"/>
            </a:xfrm>
            <a:custGeom>
              <a:avLst/>
              <a:gdLst>
                <a:gd name="T0" fmla="*/ 744 w 2515"/>
                <a:gd name="T1" fmla="*/ 1669 h 1970"/>
                <a:gd name="T2" fmla="*/ 852 w 2515"/>
                <a:gd name="T3" fmla="*/ 1400 h 1970"/>
                <a:gd name="T4" fmla="*/ 876 w 2515"/>
                <a:gd name="T5" fmla="*/ 1171 h 1970"/>
                <a:gd name="T6" fmla="*/ 979 w 2515"/>
                <a:gd name="T7" fmla="*/ 1370 h 1970"/>
                <a:gd name="T8" fmla="*/ 1231 w 2515"/>
                <a:gd name="T9" fmla="*/ 1621 h 1970"/>
                <a:gd name="T10" fmla="*/ 1471 w 2515"/>
                <a:gd name="T11" fmla="*/ 1693 h 1970"/>
                <a:gd name="T12" fmla="*/ 1819 w 2515"/>
                <a:gd name="T13" fmla="*/ 1678 h 1970"/>
                <a:gd name="T14" fmla="*/ 1893 w 2515"/>
                <a:gd name="T15" fmla="*/ 1513 h 1970"/>
                <a:gd name="T16" fmla="*/ 1874 w 2515"/>
                <a:gd name="T17" fmla="*/ 1285 h 1970"/>
                <a:gd name="T18" fmla="*/ 1783 w 2515"/>
                <a:gd name="T19" fmla="*/ 967 h 1970"/>
                <a:gd name="T20" fmla="*/ 1289 w 2515"/>
                <a:gd name="T21" fmla="*/ 873 h 1970"/>
                <a:gd name="T22" fmla="*/ 1549 w 2515"/>
                <a:gd name="T23" fmla="*/ 745 h 1970"/>
                <a:gd name="T24" fmla="*/ 1753 w 2515"/>
                <a:gd name="T25" fmla="*/ 732 h 1970"/>
                <a:gd name="T26" fmla="*/ 2107 w 2515"/>
                <a:gd name="T27" fmla="*/ 618 h 1970"/>
                <a:gd name="T28" fmla="*/ 2377 w 2515"/>
                <a:gd name="T29" fmla="*/ 438 h 1970"/>
                <a:gd name="T30" fmla="*/ 2420 w 2515"/>
                <a:gd name="T31" fmla="*/ 343 h 1970"/>
                <a:gd name="T32" fmla="*/ 2077 w 2515"/>
                <a:gd name="T33" fmla="*/ 331 h 1970"/>
                <a:gd name="T34" fmla="*/ 1951 w 2515"/>
                <a:gd name="T35" fmla="*/ 301 h 1970"/>
                <a:gd name="T36" fmla="*/ 1645 w 2515"/>
                <a:gd name="T37" fmla="*/ 289 h 1970"/>
                <a:gd name="T38" fmla="*/ 1297 w 2515"/>
                <a:gd name="T39" fmla="*/ 408 h 1970"/>
                <a:gd name="T40" fmla="*/ 1308 w 2515"/>
                <a:gd name="T41" fmla="*/ 337 h 1970"/>
                <a:gd name="T42" fmla="*/ 1453 w 2515"/>
                <a:gd name="T43" fmla="*/ 168 h 1970"/>
                <a:gd name="T44" fmla="*/ 1477 w 2515"/>
                <a:gd name="T45" fmla="*/ 36 h 1970"/>
                <a:gd name="T46" fmla="*/ 1417 w 2515"/>
                <a:gd name="T47" fmla="*/ 24 h 1970"/>
                <a:gd name="T48" fmla="*/ 1189 w 2515"/>
                <a:gd name="T49" fmla="*/ 102 h 1970"/>
                <a:gd name="T50" fmla="*/ 1026 w 2515"/>
                <a:gd name="T51" fmla="*/ 144 h 1970"/>
                <a:gd name="T52" fmla="*/ 889 w 2515"/>
                <a:gd name="T53" fmla="*/ 331 h 1970"/>
                <a:gd name="T54" fmla="*/ 726 w 2515"/>
                <a:gd name="T55" fmla="*/ 480 h 1970"/>
                <a:gd name="T56" fmla="*/ 643 w 2515"/>
                <a:gd name="T57" fmla="*/ 540 h 1970"/>
                <a:gd name="T58" fmla="*/ 600 w 2515"/>
                <a:gd name="T59" fmla="*/ 516 h 1970"/>
                <a:gd name="T60" fmla="*/ 552 w 2515"/>
                <a:gd name="T61" fmla="*/ 486 h 1970"/>
                <a:gd name="T62" fmla="*/ 528 w 2515"/>
                <a:gd name="T63" fmla="*/ 462 h 1970"/>
                <a:gd name="T64" fmla="*/ 474 w 2515"/>
                <a:gd name="T65" fmla="*/ 426 h 1970"/>
                <a:gd name="T66" fmla="*/ 415 w 2515"/>
                <a:gd name="T67" fmla="*/ 390 h 1970"/>
                <a:gd name="T68" fmla="*/ 366 w 2515"/>
                <a:gd name="T69" fmla="*/ 366 h 1970"/>
                <a:gd name="T70" fmla="*/ 192 w 2515"/>
                <a:gd name="T71" fmla="*/ 234 h 1970"/>
                <a:gd name="T72" fmla="*/ 570 w 2515"/>
                <a:gd name="T73" fmla="*/ 564 h 1970"/>
                <a:gd name="T74" fmla="*/ 444 w 2515"/>
                <a:gd name="T75" fmla="*/ 732 h 1970"/>
                <a:gd name="T76" fmla="*/ 318 w 2515"/>
                <a:gd name="T77" fmla="*/ 787 h 1970"/>
                <a:gd name="T78" fmla="*/ 127 w 2515"/>
                <a:gd name="T79" fmla="*/ 853 h 1970"/>
                <a:gd name="T80" fmla="*/ 0 w 2515"/>
                <a:gd name="T81" fmla="*/ 1165 h 1970"/>
                <a:gd name="T82" fmla="*/ 372 w 2515"/>
                <a:gd name="T83" fmla="*/ 1015 h 1970"/>
                <a:gd name="T84" fmla="*/ 222 w 2515"/>
                <a:gd name="T85" fmla="*/ 1262 h 1970"/>
                <a:gd name="T86" fmla="*/ 139 w 2515"/>
                <a:gd name="T87" fmla="*/ 1459 h 1970"/>
                <a:gd name="T88" fmla="*/ 102 w 2515"/>
                <a:gd name="T89" fmla="*/ 1495 h 1970"/>
                <a:gd name="T90" fmla="*/ 84 w 2515"/>
                <a:gd name="T91" fmla="*/ 1519 h 1970"/>
                <a:gd name="T92" fmla="*/ 96 w 2515"/>
                <a:gd name="T93" fmla="*/ 1537 h 1970"/>
                <a:gd name="T94" fmla="*/ 127 w 2515"/>
                <a:gd name="T95" fmla="*/ 1567 h 1970"/>
                <a:gd name="T96" fmla="*/ 145 w 2515"/>
                <a:gd name="T97" fmla="*/ 1633 h 1970"/>
                <a:gd name="T98" fmla="*/ 156 w 2515"/>
                <a:gd name="T99" fmla="*/ 1693 h 1970"/>
                <a:gd name="T100" fmla="*/ 162 w 2515"/>
                <a:gd name="T101" fmla="*/ 1723 h 1970"/>
                <a:gd name="T102" fmla="*/ 216 w 2515"/>
                <a:gd name="T103" fmla="*/ 1802 h 1970"/>
                <a:gd name="T104" fmla="*/ 228 w 2515"/>
                <a:gd name="T105" fmla="*/ 1850 h 1970"/>
                <a:gd name="T106" fmla="*/ 240 w 2515"/>
                <a:gd name="T107" fmla="*/ 1904 h 1970"/>
                <a:gd name="T108" fmla="*/ 246 w 2515"/>
                <a:gd name="T109" fmla="*/ 1922 h 1970"/>
                <a:gd name="T110" fmla="*/ 258 w 2515"/>
                <a:gd name="T111" fmla="*/ 1970 h 1970"/>
                <a:gd name="T112" fmla="*/ 462 w 2515"/>
                <a:gd name="T113" fmla="*/ 1922 h 1970"/>
                <a:gd name="T114" fmla="*/ 624 w 2515"/>
                <a:gd name="T115" fmla="*/ 1778 h 19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1033" name="Freeform 4"/>
            <p:cNvSpPr/>
            <p:nvPr/>
          </p:nvSpPr>
          <p:spPr>
            <a:xfrm>
              <a:off x="0" y="2496"/>
              <a:ext cx="2112" cy="1604"/>
            </a:xfrm>
            <a:custGeom>
              <a:avLst/>
              <a:gdLst/>
              <a:ahLst/>
              <a:cxnLst>
                <a:cxn ang="0">
                  <a:pos x="511" y="288"/>
                </a:cxn>
                <a:cxn ang="0">
                  <a:pos x="477" y="190"/>
                </a:cxn>
                <a:cxn ang="0">
                  <a:pos x="601" y="111"/>
                </a:cxn>
                <a:cxn ang="0">
                  <a:pos x="823" y="164"/>
                </a:cxn>
                <a:cxn ang="0">
                  <a:pos x="1076" y="241"/>
                </a:cxn>
                <a:cxn ang="0">
                  <a:pos x="1317" y="306"/>
                </a:cxn>
                <a:cxn ang="0">
                  <a:pos x="1598" y="376"/>
                </a:cxn>
                <a:cxn ang="0">
                  <a:pos x="1671" y="392"/>
                </a:cxn>
                <a:cxn ang="0">
                  <a:pos x="1629" y="375"/>
                </a:cxn>
                <a:cxn ang="0">
                  <a:pos x="1250" y="277"/>
                </a:cxn>
                <a:cxn ang="0">
                  <a:pos x="968" y="190"/>
                </a:cxn>
                <a:cxn ang="0">
                  <a:pos x="642" y="91"/>
                </a:cxn>
                <a:cxn ang="0">
                  <a:pos x="884" y="86"/>
                </a:cxn>
                <a:cxn ang="0">
                  <a:pos x="1143" y="89"/>
                </a:cxn>
                <a:cxn ang="0">
                  <a:pos x="1432" y="75"/>
                </a:cxn>
                <a:cxn ang="0">
                  <a:pos x="1884" y="55"/>
                </a:cxn>
                <a:cxn ang="0">
                  <a:pos x="1840" y="48"/>
                </a:cxn>
                <a:cxn ang="0">
                  <a:pos x="1370" y="72"/>
                </a:cxn>
                <a:cxn ang="0">
                  <a:pos x="1070" y="76"/>
                </a:cxn>
                <a:cxn ang="0">
                  <a:pos x="669" y="72"/>
                </a:cxn>
                <a:cxn ang="0">
                  <a:pos x="727" y="63"/>
                </a:cxn>
                <a:cxn ang="0">
                  <a:pos x="1013" y="0"/>
                </a:cxn>
                <a:cxn ang="0">
                  <a:pos x="968" y="9"/>
                </a:cxn>
                <a:cxn ang="0">
                  <a:pos x="895" y="24"/>
                </a:cxn>
                <a:cxn ang="0">
                  <a:pos x="763" y="53"/>
                </a:cxn>
                <a:cxn ang="0">
                  <a:pos x="601" y="78"/>
                </a:cxn>
                <a:cxn ang="0">
                  <a:pos x="565" y="100"/>
                </a:cxn>
                <a:cxn ang="0">
                  <a:pos x="274" y="164"/>
                </a:cxn>
                <a:cxn ang="0">
                  <a:pos x="0" y="201"/>
                </a:cxn>
                <a:cxn ang="0">
                  <a:pos x="0" y="204"/>
                </a:cxn>
                <a:cxn ang="0">
                  <a:pos x="0" y="213"/>
                </a:cxn>
                <a:cxn ang="0">
                  <a:pos x="271" y="174"/>
                </a:cxn>
                <a:cxn ang="0">
                  <a:pos x="523" y="118"/>
                </a:cxn>
                <a:cxn ang="0">
                  <a:pos x="453" y="184"/>
                </a:cxn>
                <a:cxn ang="0">
                  <a:pos x="465" y="274"/>
                </a:cxn>
                <a:cxn ang="0">
                  <a:pos x="414" y="323"/>
                </a:cxn>
                <a:cxn ang="0">
                  <a:pos x="286" y="410"/>
                </a:cxn>
                <a:cxn ang="0">
                  <a:pos x="283" y="469"/>
                </a:cxn>
                <a:cxn ang="0">
                  <a:pos x="286" y="469"/>
                </a:cxn>
                <a:cxn ang="0">
                  <a:pos x="301" y="430"/>
                </a:cxn>
                <a:cxn ang="0">
                  <a:pos x="511" y="288"/>
                </a:cxn>
                <a:cxn ang="0">
                  <a:pos x="511" y="288"/>
                </a:cxn>
              </a:cxnLst>
              <a:rect l="0" t="0" r="0" b="0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>
                    <a:alpha val="100000"/>
                  </a:schemeClr>
                </a:gs>
                <a:gs pos="100000">
                  <a:schemeClr val="bg1">
                    <a:alpha val="100000"/>
                  </a:schemeClr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4" name="Freeform 5"/>
            <p:cNvSpPr/>
            <p:nvPr/>
          </p:nvSpPr>
          <p:spPr>
            <a:xfrm>
              <a:off x="2092" y="3233"/>
              <a:ext cx="3668" cy="943"/>
            </a:xfrm>
            <a:custGeom>
              <a:avLst/>
              <a:gdLst/>
              <a:ahLst/>
              <a:cxnLst>
                <a:cxn ang="0">
                  <a:pos x="3338" y="288"/>
                </a:cxn>
                <a:cxn ang="0">
                  <a:pos x="3194" y="258"/>
                </a:cxn>
                <a:cxn ang="0">
                  <a:pos x="2816" y="234"/>
                </a:cxn>
                <a:cxn ang="0">
                  <a:pos x="2330" y="306"/>
                </a:cxn>
                <a:cxn ang="0">
                  <a:pos x="2372" y="258"/>
                </a:cxn>
                <a:cxn ang="0">
                  <a:pos x="2624" y="132"/>
                </a:cxn>
                <a:cxn ang="0">
                  <a:pos x="2707" y="24"/>
                </a:cxn>
                <a:cxn ang="0">
                  <a:pos x="2642" y="12"/>
                </a:cxn>
                <a:cxn ang="0">
                  <a:pos x="2515" y="54"/>
                </a:cxn>
                <a:cxn ang="0">
                  <a:pos x="2324" y="66"/>
                </a:cxn>
                <a:cxn ang="0">
                  <a:pos x="2101" y="90"/>
                </a:cxn>
                <a:cxn ang="0">
                  <a:pos x="1855" y="228"/>
                </a:cxn>
                <a:cxn ang="0">
                  <a:pos x="1591" y="337"/>
                </a:cxn>
                <a:cxn ang="0">
                  <a:pos x="1459" y="379"/>
                </a:cxn>
                <a:cxn ang="0">
                  <a:pos x="1417" y="361"/>
                </a:cxn>
                <a:cxn ang="0">
                  <a:pos x="1363" y="331"/>
                </a:cxn>
                <a:cxn ang="0">
                  <a:pos x="1344" y="312"/>
                </a:cxn>
                <a:cxn ang="0">
                  <a:pos x="1290" y="288"/>
                </a:cxn>
                <a:cxn ang="0">
                  <a:pos x="1230" y="252"/>
                </a:cxn>
                <a:cxn ang="0">
                  <a:pos x="1119" y="227"/>
                </a:cxn>
                <a:cxn ang="0">
                  <a:pos x="1320" y="438"/>
                </a:cxn>
                <a:cxn ang="0">
                  <a:pos x="960" y="558"/>
                </a:cxn>
                <a:cxn ang="0">
                  <a:pos x="474" y="630"/>
                </a:cxn>
                <a:cxn ang="0">
                  <a:pos x="132" y="781"/>
                </a:cxn>
                <a:cxn ang="0">
                  <a:pos x="234" y="847"/>
                </a:cxn>
                <a:cxn ang="0">
                  <a:pos x="925" y="739"/>
                </a:cxn>
                <a:cxn ang="0">
                  <a:pos x="637" y="925"/>
                </a:cxn>
                <a:cxn ang="0">
                  <a:pos x="1405" y="943"/>
                </a:cxn>
                <a:cxn ang="0">
                  <a:pos x="1447" y="943"/>
                </a:cxn>
                <a:cxn ang="0">
                  <a:pos x="2888" y="859"/>
                </a:cxn>
                <a:cxn ang="0">
                  <a:pos x="2582" y="708"/>
                </a:cxn>
                <a:cxn ang="0">
                  <a:pos x="2299" y="606"/>
                </a:cxn>
                <a:cxn ang="0">
                  <a:pos x="2606" y="588"/>
                </a:cxn>
                <a:cxn ang="0">
                  <a:pos x="3001" y="582"/>
                </a:cxn>
                <a:cxn ang="0">
                  <a:pos x="3452" y="438"/>
                </a:cxn>
                <a:cxn ang="0">
                  <a:pos x="3668" y="312"/>
                </a:cxn>
                <a:cxn ang="0">
                  <a:pos x="3482" y="300"/>
                </a:cxn>
              </a:cxnLst>
              <a:rect l="0" t="0" r="0" b="0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alpha val="100000"/>
                  </a:schemeClr>
                </a:gs>
                <a:gs pos="100000">
                  <a:schemeClr val="bg1">
                    <a:alpha val="100000"/>
                  </a:schemeClr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5" name="Freeform 6"/>
            <p:cNvSpPr/>
            <p:nvPr/>
          </p:nvSpPr>
          <p:spPr>
            <a:xfrm>
              <a:off x="0" y="524"/>
              <a:ext cx="973" cy="1195"/>
            </a:xfrm>
            <a:custGeom>
              <a:avLst/>
              <a:gdLst/>
              <a:ahLst/>
              <a:cxnLst>
                <a:cxn ang="0">
                  <a:pos x="346" y="1255"/>
                </a:cxn>
                <a:cxn ang="0">
                  <a:pos x="536" y="1261"/>
                </a:cxn>
                <a:cxn ang="0">
                  <a:pos x="636" y="1219"/>
                </a:cxn>
                <a:cxn ang="0">
                  <a:pos x="893" y="1154"/>
                </a:cxn>
                <a:cxn ang="0">
                  <a:pos x="1025" y="1124"/>
                </a:cxn>
                <a:cxn ang="0">
                  <a:pos x="828" y="1055"/>
                </a:cxn>
                <a:cxn ang="0">
                  <a:pos x="602" y="1001"/>
                </a:cxn>
                <a:cxn ang="0">
                  <a:pos x="220" y="1028"/>
                </a:cxn>
                <a:cxn ang="0">
                  <a:pos x="322" y="939"/>
                </a:cxn>
                <a:cxn ang="0">
                  <a:pos x="542" y="849"/>
                </a:cxn>
                <a:cxn ang="0">
                  <a:pos x="763" y="717"/>
                </a:cxn>
                <a:cxn ang="0">
                  <a:pos x="769" y="717"/>
                </a:cxn>
                <a:cxn ang="0">
                  <a:pos x="781" y="711"/>
                </a:cxn>
                <a:cxn ang="0">
                  <a:pos x="822" y="693"/>
                </a:cxn>
                <a:cxn ang="0">
                  <a:pos x="846" y="687"/>
                </a:cxn>
                <a:cxn ang="0">
                  <a:pos x="861" y="675"/>
                </a:cxn>
                <a:cxn ang="0">
                  <a:pos x="869" y="663"/>
                </a:cxn>
                <a:cxn ang="0">
                  <a:pos x="861" y="657"/>
                </a:cxn>
                <a:cxn ang="0">
                  <a:pos x="853" y="645"/>
                </a:cxn>
                <a:cxn ang="0">
                  <a:pos x="853" y="600"/>
                </a:cxn>
                <a:cxn ang="0">
                  <a:pos x="869" y="568"/>
                </a:cxn>
                <a:cxn ang="0">
                  <a:pos x="885" y="538"/>
                </a:cxn>
                <a:cxn ang="0">
                  <a:pos x="909" y="508"/>
                </a:cxn>
                <a:cxn ang="0">
                  <a:pos x="925" y="478"/>
                </a:cxn>
                <a:cxn ang="0">
                  <a:pos x="933" y="460"/>
                </a:cxn>
                <a:cxn ang="0">
                  <a:pos x="941" y="454"/>
                </a:cxn>
                <a:cxn ang="0">
                  <a:pos x="941" y="370"/>
                </a:cxn>
                <a:cxn ang="0">
                  <a:pos x="941" y="364"/>
                </a:cxn>
                <a:cxn ang="0">
                  <a:pos x="947" y="358"/>
                </a:cxn>
                <a:cxn ang="0">
                  <a:pos x="965" y="328"/>
                </a:cxn>
                <a:cxn ang="0">
                  <a:pos x="977" y="292"/>
                </a:cxn>
                <a:cxn ang="0">
                  <a:pos x="989" y="262"/>
                </a:cxn>
                <a:cxn ang="0">
                  <a:pos x="995" y="250"/>
                </a:cxn>
                <a:cxn ang="0">
                  <a:pos x="1001" y="238"/>
                </a:cxn>
                <a:cxn ang="0">
                  <a:pos x="1019" y="173"/>
                </a:cxn>
                <a:cxn ang="0">
                  <a:pos x="1037" y="137"/>
                </a:cxn>
                <a:cxn ang="0">
                  <a:pos x="1043" y="125"/>
                </a:cxn>
                <a:cxn ang="0">
                  <a:pos x="1043" y="119"/>
                </a:cxn>
                <a:cxn ang="0">
                  <a:pos x="1061" y="0"/>
                </a:cxn>
                <a:cxn ang="0">
                  <a:pos x="1037" y="47"/>
                </a:cxn>
                <a:cxn ang="0">
                  <a:pos x="853" y="113"/>
                </a:cxn>
                <a:cxn ang="0">
                  <a:pos x="775" y="161"/>
                </a:cxn>
                <a:cxn ang="0">
                  <a:pos x="506" y="256"/>
                </a:cxn>
                <a:cxn ang="0">
                  <a:pos x="304" y="310"/>
                </a:cxn>
                <a:cxn ang="0">
                  <a:pos x="196" y="316"/>
                </a:cxn>
                <a:cxn ang="0">
                  <a:pos x="12" y="508"/>
                </a:cxn>
                <a:cxn ang="0">
                  <a:pos x="0" y="532"/>
                </a:cxn>
                <a:cxn ang="0">
                  <a:pos x="0" y="1255"/>
                </a:cxn>
                <a:cxn ang="0">
                  <a:pos x="96" y="1249"/>
                </a:cxn>
                <a:cxn ang="0">
                  <a:pos x="346" y="1255"/>
                </a:cxn>
                <a:cxn ang="0">
                  <a:pos x="346" y="1255"/>
                </a:cxn>
              </a:cxnLst>
              <a:rect l="0" t="0" r="0" b="0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alpha val="100000"/>
                  </a:schemeClr>
                </a:gs>
                <a:gs pos="100000">
                  <a:schemeClr val="bg1">
                    <a:alpha val="100000"/>
                  </a:schemeClr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6" name="Freeform 7"/>
            <p:cNvSpPr/>
            <p:nvPr/>
          </p:nvSpPr>
          <p:spPr>
            <a:xfrm>
              <a:off x="3188" y="1"/>
              <a:ext cx="2570" cy="2266"/>
            </a:xfrm>
            <a:custGeom>
              <a:avLst/>
              <a:gdLst/>
              <a:ahLst/>
              <a:cxnLst>
                <a:cxn ang="0">
                  <a:pos x="859" y="612"/>
                </a:cxn>
                <a:cxn ang="0">
                  <a:pos x="1087" y="853"/>
                </a:cxn>
                <a:cxn ang="0">
                  <a:pos x="961" y="913"/>
                </a:cxn>
                <a:cxn ang="0">
                  <a:pos x="786" y="883"/>
                </a:cxn>
                <a:cxn ang="0">
                  <a:pos x="450" y="931"/>
                </a:cxn>
                <a:cxn ang="0">
                  <a:pos x="150" y="1075"/>
                </a:cxn>
                <a:cxn ang="0">
                  <a:pos x="78" y="1165"/>
                </a:cxn>
                <a:cxn ang="0">
                  <a:pos x="361" y="1256"/>
                </a:cxn>
                <a:cxn ang="0">
                  <a:pos x="444" y="1316"/>
                </a:cxn>
                <a:cxn ang="0">
                  <a:pos x="697" y="1400"/>
                </a:cxn>
                <a:cxn ang="0">
                  <a:pos x="1026" y="1346"/>
                </a:cxn>
                <a:cxn ang="0">
                  <a:pos x="991" y="1412"/>
                </a:cxn>
                <a:cxn ang="0">
                  <a:pos x="804" y="1574"/>
                </a:cxn>
                <a:cxn ang="0">
                  <a:pos x="726" y="1718"/>
                </a:cxn>
                <a:cxn ang="0">
                  <a:pos x="768" y="1742"/>
                </a:cxn>
                <a:cxn ang="0">
                  <a:pos x="865" y="1693"/>
                </a:cxn>
                <a:cxn ang="0">
                  <a:pos x="991" y="1699"/>
                </a:cxn>
                <a:cxn ang="0">
                  <a:pos x="1135" y="1627"/>
                </a:cxn>
                <a:cxn ang="0">
                  <a:pos x="1183" y="1669"/>
                </a:cxn>
                <a:cxn ang="0">
                  <a:pos x="1399" y="1436"/>
                </a:cxn>
                <a:cxn ang="0">
                  <a:pos x="1615" y="1334"/>
                </a:cxn>
                <a:cxn ang="0">
                  <a:pos x="1645" y="1370"/>
                </a:cxn>
                <a:cxn ang="0">
                  <a:pos x="1681" y="1430"/>
                </a:cxn>
                <a:cxn ang="0">
                  <a:pos x="1699" y="1466"/>
                </a:cxn>
                <a:cxn ang="0">
                  <a:pos x="1747" y="1550"/>
                </a:cxn>
                <a:cxn ang="0">
                  <a:pos x="1772" y="1586"/>
                </a:cxn>
                <a:cxn ang="0">
                  <a:pos x="2124" y="2248"/>
                </a:cxn>
                <a:cxn ang="0">
                  <a:pos x="1693" y="1322"/>
                </a:cxn>
                <a:cxn ang="0">
                  <a:pos x="1861" y="1165"/>
                </a:cxn>
                <a:cxn ang="0">
                  <a:pos x="2173" y="1099"/>
                </a:cxn>
                <a:cxn ang="0">
                  <a:pos x="2390" y="1009"/>
                </a:cxn>
                <a:cxn ang="0">
                  <a:pos x="2570" y="805"/>
                </a:cxn>
                <a:cxn ang="0">
                  <a:pos x="2342" y="781"/>
                </a:cxn>
                <a:cxn ang="0">
                  <a:pos x="2114" y="763"/>
                </a:cxn>
                <a:cxn ang="0">
                  <a:pos x="2408" y="433"/>
                </a:cxn>
                <a:cxn ang="0">
                  <a:pos x="2426" y="421"/>
                </a:cxn>
                <a:cxn ang="0">
                  <a:pos x="2474" y="379"/>
                </a:cxn>
                <a:cxn ang="0">
                  <a:pos x="2492" y="355"/>
                </a:cxn>
                <a:cxn ang="0">
                  <a:pos x="2474" y="337"/>
                </a:cxn>
                <a:cxn ang="0">
                  <a:pos x="2474" y="271"/>
                </a:cxn>
                <a:cxn ang="0">
                  <a:pos x="2492" y="192"/>
                </a:cxn>
                <a:cxn ang="0">
                  <a:pos x="2504" y="132"/>
                </a:cxn>
                <a:cxn ang="0">
                  <a:pos x="2492" y="36"/>
                </a:cxn>
                <a:cxn ang="0">
                  <a:pos x="2492" y="24"/>
                </a:cxn>
                <a:cxn ang="0">
                  <a:pos x="2102" y="0"/>
                </a:cxn>
                <a:cxn ang="0">
                  <a:pos x="1909" y="90"/>
                </a:cxn>
                <a:cxn ang="0">
                  <a:pos x="1747" y="535"/>
                </a:cxn>
                <a:cxn ang="0">
                  <a:pos x="1711" y="469"/>
                </a:cxn>
                <a:cxn ang="0">
                  <a:pos x="1633" y="144"/>
                </a:cxn>
                <a:cxn ang="0">
                  <a:pos x="1579" y="0"/>
                </a:cxn>
                <a:cxn ang="0">
                  <a:pos x="738" y="186"/>
                </a:cxn>
                <a:cxn ang="0">
                  <a:pos x="756" y="463"/>
                </a:cxn>
              </a:cxnLst>
              <a:rect l="0" t="0" r="0" b="0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alpha val="100000"/>
                  </a:schemeClr>
                </a:gs>
                <a:gs pos="100000">
                  <a:schemeClr val="bg1">
                    <a:alpha val="100000"/>
                  </a:schemeClr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7" name="Freeform 8"/>
            <p:cNvSpPr/>
            <p:nvPr/>
          </p:nvSpPr>
          <p:spPr>
            <a:xfrm>
              <a:off x="3525" y="1"/>
              <a:ext cx="2185" cy="1508"/>
            </a:xfrm>
            <a:custGeom>
              <a:avLst/>
              <a:gdLst/>
              <a:ahLst/>
              <a:cxnLst>
                <a:cxn ang="0">
                  <a:pos x="1135" y="813"/>
                </a:cxn>
                <a:cxn ang="0">
                  <a:pos x="1305" y="1294"/>
                </a:cxn>
                <a:cxn ang="0">
                  <a:pos x="1048" y="1239"/>
                </a:cxn>
                <a:cxn ang="0">
                  <a:pos x="792" y="1173"/>
                </a:cxn>
                <a:cxn ang="0">
                  <a:pos x="488" y="1155"/>
                </a:cxn>
                <a:cxn ang="0">
                  <a:pos x="0" y="1125"/>
                </a:cxn>
                <a:cxn ang="0">
                  <a:pos x="30" y="1161"/>
                </a:cxn>
                <a:cxn ang="0">
                  <a:pos x="542" y="1179"/>
                </a:cxn>
                <a:cxn ang="0">
                  <a:pos x="846" y="1233"/>
                </a:cxn>
                <a:cxn ang="0">
                  <a:pos x="1245" y="1370"/>
                </a:cxn>
                <a:cxn ang="0">
                  <a:pos x="1180" y="1388"/>
                </a:cxn>
                <a:cxn ang="0">
                  <a:pos x="780" y="1574"/>
                </a:cxn>
                <a:cxn ang="0">
                  <a:pos x="834" y="1550"/>
                </a:cxn>
                <a:cxn ang="0">
                  <a:pos x="953" y="1508"/>
                </a:cxn>
                <a:cxn ang="0">
                  <a:pos x="1120" y="1424"/>
                </a:cxn>
                <a:cxn ang="0">
                  <a:pos x="1329" y="1364"/>
                </a:cxn>
                <a:cxn ang="0">
                  <a:pos x="1392" y="1276"/>
                </a:cxn>
                <a:cxn ang="0">
                  <a:pos x="1793" y="1089"/>
                </a:cxn>
                <a:cxn ang="0">
                  <a:pos x="2122" y="999"/>
                </a:cxn>
                <a:cxn ang="0">
                  <a:pos x="2392" y="867"/>
                </a:cxn>
                <a:cxn ang="0">
                  <a:pos x="2156" y="957"/>
                </a:cxn>
                <a:cxn ang="0">
                  <a:pos x="1817" y="1035"/>
                </a:cxn>
                <a:cxn ang="0">
                  <a:pos x="1477" y="1197"/>
                </a:cxn>
                <a:cxn ang="0">
                  <a:pos x="1650" y="951"/>
                </a:cxn>
                <a:cxn ang="0">
                  <a:pos x="1781" y="568"/>
                </a:cxn>
                <a:cxn ang="0">
                  <a:pos x="1913" y="395"/>
                </a:cxn>
                <a:cxn ang="0">
                  <a:pos x="2176" y="60"/>
                </a:cxn>
                <a:cxn ang="0">
                  <a:pos x="2203" y="0"/>
                </a:cxn>
                <a:cxn ang="0">
                  <a:pos x="2169" y="0"/>
                </a:cxn>
                <a:cxn ang="0">
                  <a:pos x="1757" y="503"/>
                </a:cxn>
                <a:cxn ang="0">
                  <a:pos x="1622" y="933"/>
                </a:cxn>
                <a:cxn ang="0">
                  <a:pos x="1378" y="1221"/>
                </a:cxn>
                <a:cxn ang="0">
                  <a:pos x="1245" y="951"/>
                </a:cxn>
                <a:cxn ang="0">
                  <a:pos x="1105" y="563"/>
                </a:cxn>
                <a:cxn ang="0">
                  <a:pos x="977" y="222"/>
                </a:cxn>
                <a:cxn ang="0">
                  <a:pos x="861" y="0"/>
                </a:cxn>
                <a:cxn ang="0">
                  <a:pos x="822" y="0"/>
                </a:cxn>
                <a:cxn ang="0">
                  <a:pos x="995" y="377"/>
                </a:cxn>
                <a:cxn ang="0">
                  <a:pos x="1135" y="813"/>
                </a:cxn>
                <a:cxn ang="0">
                  <a:pos x="1135" y="813"/>
                </a:cxn>
              </a:cxnLst>
              <a:rect l="0" t="0" r="0" b="0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>
                    <a:alpha val="100000"/>
                  </a:schemeClr>
                </a:gs>
                <a:gs pos="100000">
                  <a:schemeClr val="bg1">
                    <a:alpha val="100000"/>
                  </a:schemeClr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8" name="Freeform 9"/>
            <p:cNvSpPr/>
            <p:nvPr/>
          </p:nvSpPr>
          <p:spPr>
            <a:xfrm>
              <a:off x="0" y="649"/>
              <a:ext cx="816" cy="806"/>
            </a:xfrm>
            <a:custGeom>
              <a:avLst/>
              <a:gdLst/>
              <a:ahLst/>
              <a:cxnLst>
                <a:cxn ang="0">
                  <a:pos x="184" y="587"/>
                </a:cxn>
                <a:cxn ang="0">
                  <a:pos x="352" y="461"/>
                </a:cxn>
                <a:cxn ang="0">
                  <a:pos x="699" y="239"/>
                </a:cxn>
                <a:cxn ang="0">
                  <a:pos x="882" y="0"/>
                </a:cxn>
                <a:cxn ang="0">
                  <a:pos x="744" y="150"/>
                </a:cxn>
                <a:cxn ang="0">
                  <a:pos x="167" y="527"/>
                </a:cxn>
                <a:cxn ang="0">
                  <a:pos x="0" y="778"/>
                </a:cxn>
                <a:cxn ang="0">
                  <a:pos x="0" y="850"/>
                </a:cxn>
                <a:cxn ang="0">
                  <a:pos x="184" y="587"/>
                </a:cxn>
                <a:cxn ang="0">
                  <a:pos x="184" y="587"/>
                </a:cxn>
              </a:cxnLst>
              <a:rect l="0" t="0" r="0" b="0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>
                    <a:alpha val="100000"/>
                  </a:schemeClr>
                </a:gs>
                <a:gs pos="100000">
                  <a:schemeClr val="bg1">
                    <a:alpha val="100000"/>
                  </a:schemeClr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9" name="Freeform 10"/>
            <p:cNvSpPr/>
            <p:nvPr/>
          </p:nvSpPr>
          <p:spPr>
            <a:xfrm>
              <a:off x="0" y="1545"/>
              <a:ext cx="762" cy="107"/>
            </a:xfrm>
            <a:custGeom>
              <a:avLst/>
              <a:gdLst/>
              <a:ahLst/>
              <a:cxnLst>
                <a:cxn ang="0">
                  <a:pos x="506" y="66"/>
                </a:cxn>
                <a:cxn ang="0">
                  <a:pos x="828" y="0"/>
                </a:cxn>
                <a:cxn ang="0">
                  <a:pos x="542" y="36"/>
                </a:cxn>
                <a:cxn ang="0">
                  <a:pos x="161" y="48"/>
                </a:cxn>
                <a:cxn ang="0">
                  <a:pos x="0" y="78"/>
                </a:cxn>
                <a:cxn ang="0">
                  <a:pos x="0" y="107"/>
                </a:cxn>
                <a:cxn ang="0">
                  <a:pos x="96" y="89"/>
                </a:cxn>
                <a:cxn ang="0">
                  <a:pos x="506" y="66"/>
                </a:cxn>
                <a:cxn ang="0">
                  <a:pos x="506" y="66"/>
                </a:cxn>
              </a:cxnLst>
              <a:rect l="0" t="0" r="0" b="0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>
                    <a:alpha val="100000"/>
                  </a:schemeClr>
                </a:gs>
                <a:gs pos="100000">
                  <a:schemeClr val="bg1">
                    <a:alpha val="100000"/>
                  </a:schemeClr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0" name="Freeform 11"/>
            <p:cNvSpPr/>
            <p:nvPr/>
          </p:nvSpPr>
          <p:spPr>
            <a:xfrm>
              <a:off x="2314" y="3431"/>
              <a:ext cx="3182" cy="745"/>
            </a:xfrm>
            <a:custGeom>
              <a:avLst/>
              <a:gdLst/>
              <a:ahLst/>
              <a:cxnLst>
                <a:cxn ang="0">
                  <a:pos x="1525" y="262"/>
                </a:cxn>
                <a:cxn ang="0">
                  <a:pos x="1904" y="256"/>
                </a:cxn>
                <a:cxn ang="0">
                  <a:pos x="2294" y="274"/>
                </a:cxn>
                <a:cxn ang="0">
                  <a:pos x="2752" y="256"/>
                </a:cxn>
                <a:cxn ang="0">
                  <a:pos x="3481" y="227"/>
                </a:cxn>
                <a:cxn ang="0">
                  <a:pos x="3423" y="209"/>
                </a:cxn>
                <a:cxn ang="0">
                  <a:pos x="2661" y="244"/>
                </a:cxn>
                <a:cxn ang="0">
                  <a:pos x="2201" y="244"/>
                </a:cxn>
                <a:cxn ang="0">
                  <a:pos x="1599" y="209"/>
                </a:cxn>
                <a:cxn ang="0">
                  <a:pos x="1697" y="168"/>
                </a:cxn>
                <a:cxn ang="0">
                  <a:pos x="2241" y="0"/>
                </a:cxn>
                <a:cxn ang="0">
                  <a:pos x="2154" y="24"/>
                </a:cxn>
                <a:cxn ang="0">
                  <a:pos x="2020" y="66"/>
                </a:cxn>
                <a:cxn ang="0">
                  <a:pos x="1763" y="138"/>
                </a:cxn>
                <a:cxn ang="0">
                  <a:pos x="1476" y="221"/>
                </a:cxn>
                <a:cxn ang="0">
                  <a:pos x="1391" y="274"/>
                </a:cxn>
                <a:cxn ang="0">
                  <a:pos x="834" y="436"/>
                </a:cxn>
                <a:cxn ang="0">
                  <a:pos x="358" y="526"/>
                </a:cxn>
                <a:cxn ang="0">
                  <a:pos x="0" y="663"/>
                </a:cxn>
                <a:cxn ang="0">
                  <a:pos x="322" y="566"/>
                </a:cxn>
                <a:cxn ang="0">
                  <a:pos x="804" y="472"/>
                </a:cxn>
                <a:cxn ang="0">
                  <a:pos x="1293" y="334"/>
                </a:cxn>
                <a:cxn ang="0">
                  <a:pos x="1073" y="514"/>
                </a:cxn>
                <a:cxn ang="0">
                  <a:pos x="959" y="789"/>
                </a:cxn>
                <a:cxn ang="0">
                  <a:pos x="953" y="789"/>
                </a:cxn>
                <a:cxn ang="0">
                  <a:pos x="1025" y="789"/>
                </a:cxn>
                <a:cxn ang="0">
                  <a:pos x="1118" y="520"/>
                </a:cxn>
                <a:cxn ang="0">
                  <a:pos x="1426" y="304"/>
                </a:cxn>
                <a:cxn ang="0">
                  <a:pos x="1683" y="472"/>
                </a:cxn>
                <a:cxn ang="0">
                  <a:pos x="1945" y="723"/>
                </a:cxn>
                <a:cxn ang="0">
                  <a:pos x="2038" y="789"/>
                </a:cxn>
                <a:cxn ang="0">
                  <a:pos x="2106" y="789"/>
                </a:cxn>
                <a:cxn ang="0">
                  <a:pos x="1856" y="550"/>
                </a:cxn>
                <a:cxn ang="0">
                  <a:pos x="1525" y="262"/>
                </a:cxn>
                <a:cxn ang="0">
                  <a:pos x="1525" y="262"/>
                </a:cxn>
              </a:cxnLst>
              <a:rect l="0" t="0" r="0" b="0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>
                    <a:alpha val="100000"/>
                  </a:schemeClr>
                </a:gs>
                <a:gs pos="100000">
                  <a:schemeClr val="bg1">
                    <a:alpha val="100000"/>
                  </a:schemeClr>
                </a:gs>
              </a:gsLst>
              <a:lin ang="2700000" scaled="1"/>
              <a:tileRect/>
            </a:gra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1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altLang="ru-RU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1042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altLang="ru-RU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26638" name="Freeform 14"/>
            <p:cNvSpPr/>
            <p:nvPr/>
          </p:nvSpPr>
          <p:spPr bwMode="hidden">
            <a:xfrm>
              <a:off x="0" y="4032"/>
              <a:ext cx="5760" cy="288"/>
            </a:xfrm>
            <a:custGeom>
              <a:avLst/>
              <a:gdLst>
                <a:gd name="T0" fmla="*/ 5740 w 5740"/>
                <a:gd name="T1" fmla="*/ 288 h 288"/>
                <a:gd name="T2" fmla="*/ 0 w 5740"/>
                <a:gd name="T3" fmla="*/ 288 h 288"/>
                <a:gd name="T4" fmla="*/ 0 w 5740"/>
                <a:gd name="T5" fmla="*/ 0 h 288"/>
                <a:gd name="T6" fmla="*/ 5740 w 5740"/>
                <a:gd name="T7" fmla="*/ 0 h 288"/>
                <a:gd name="T8" fmla="*/ 5740 w 5740"/>
                <a:gd name="T9" fmla="*/ 288 h 288"/>
                <a:gd name="T10" fmla="*/ 5740 w 5740"/>
                <a:gd name="T11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26639" name="Freeform 15"/>
            <p:cNvSpPr/>
            <p:nvPr/>
          </p:nvSpPr>
          <p:spPr bwMode="hidden">
            <a:xfrm>
              <a:off x="0" y="4032"/>
              <a:ext cx="5760" cy="336"/>
            </a:xfrm>
            <a:custGeom>
              <a:avLst/>
              <a:gdLst>
                <a:gd name="T0" fmla="*/ 5740 w 5740"/>
                <a:gd name="T1" fmla="*/ 288 h 288"/>
                <a:gd name="T2" fmla="*/ 0 w 5740"/>
                <a:gd name="T3" fmla="*/ 288 h 288"/>
                <a:gd name="T4" fmla="*/ 0 w 5740"/>
                <a:gd name="T5" fmla="*/ 0 h 288"/>
                <a:gd name="T6" fmla="*/ 5740 w 5740"/>
                <a:gd name="T7" fmla="*/ 0 h 288"/>
                <a:gd name="T8" fmla="*/ 5740 w 5740"/>
                <a:gd name="T9" fmla="*/ 288 h 288"/>
                <a:gd name="T10" fmla="*/ 5740 w 5740"/>
                <a:gd name="T11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26640" name="Freeform 16"/>
            <p:cNvSpPr/>
            <p:nvPr/>
          </p:nvSpPr>
          <p:spPr bwMode="hidden">
            <a:xfrm>
              <a:off x="0" y="0"/>
              <a:ext cx="5760" cy="288"/>
            </a:xfrm>
            <a:custGeom>
              <a:avLst/>
              <a:gdLst>
                <a:gd name="T0" fmla="*/ 5740 w 5740"/>
                <a:gd name="T1" fmla="*/ 288 h 288"/>
                <a:gd name="T2" fmla="*/ 0 w 5740"/>
                <a:gd name="T3" fmla="*/ 288 h 288"/>
                <a:gd name="T4" fmla="*/ 0 w 5740"/>
                <a:gd name="T5" fmla="*/ 0 h 288"/>
                <a:gd name="T6" fmla="*/ 5740 w 5740"/>
                <a:gd name="T7" fmla="*/ 0 h 288"/>
                <a:gd name="T8" fmla="*/ 5740 w 5740"/>
                <a:gd name="T9" fmla="*/ 288 h 288"/>
                <a:gd name="T10" fmla="*/ 5740 w 5740"/>
                <a:gd name="T11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1046" name="Freeform 17"/>
            <p:cNvSpPr/>
            <p:nvPr/>
          </p:nvSpPr>
          <p:spPr>
            <a:xfrm>
              <a:off x="509" y="229"/>
              <a:ext cx="3188" cy="2024"/>
            </a:xfrm>
            <a:custGeom>
              <a:avLst/>
              <a:gdLst/>
              <a:ahLst/>
              <a:cxnLst>
                <a:cxn ang="0">
                  <a:pos x="871" y="1423"/>
                </a:cxn>
                <a:cxn ang="0">
                  <a:pos x="907" y="1393"/>
                </a:cxn>
                <a:cxn ang="0">
                  <a:pos x="991" y="1320"/>
                </a:cxn>
                <a:cxn ang="0">
                  <a:pos x="1033" y="1297"/>
                </a:cxn>
                <a:cxn ang="0">
                  <a:pos x="1086" y="1249"/>
                </a:cxn>
                <a:cxn ang="0">
                  <a:pos x="1123" y="1219"/>
                </a:cxn>
                <a:cxn ang="0">
                  <a:pos x="1057" y="1153"/>
                </a:cxn>
                <a:cxn ang="0">
                  <a:pos x="877" y="1021"/>
                </a:cxn>
                <a:cxn ang="0">
                  <a:pos x="655" y="907"/>
                </a:cxn>
                <a:cxn ang="0">
                  <a:pos x="655" y="846"/>
                </a:cxn>
                <a:cxn ang="0">
                  <a:pos x="643" y="708"/>
                </a:cxn>
                <a:cxn ang="0">
                  <a:pos x="552" y="642"/>
                </a:cxn>
                <a:cxn ang="0">
                  <a:pos x="510" y="570"/>
                </a:cxn>
                <a:cxn ang="0">
                  <a:pos x="637" y="564"/>
                </a:cxn>
                <a:cxn ang="0">
                  <a:pos x="763" y="570"/>
                </a:cxn>
                <a:cxn ang="0">
                  <a:pos x="1091" y="850"/>
                </a:cxn>
                <a:cxn ang="0">
                  <a:pos x="1009" y="566"/>
                </a:cxn>
                <a:cxn ang="0">
                  <a:pos x="1054" y="265"/>
                </a:cxn>
                <a:cxn ang="0">
                  <a:pos x="1249" y="0"/>
                </a:cxn>
                <a:cxn ang="0">
                  <a:pos x="1466" y="292"/>
                </a:cxn>
                <a:cxn ang="0">
                  <a:pos x="1475" y="548"/>
                </a:cxn>
                <a:cxn ang="0">
                  <a:pos x="1567" y="630"/>
                </a:cxn>
                <a:cxn ang="0">
                  <a:pos x="1795" y="365"/>
                </a:cxn>
                <a:cxn ang="0">
                  <a:pos x="2245" y="150"/>
                </a:cxn>
                <a:cxn ang="0">
                  <a:pos x="2618" y="180"/>
                </a:cxn>
                <a:cxn ang="0">
                  <a:pos x="3050" y="150"/>
                </a:cxn>
                <a:cxn ang="0">
                  <a:pos x="3140" y="210"/>
                </a:cxn>
                <a:cxn ang="0">
                  <a:pos x="2990" y="210"/>
                </a:cxn>
                <a:cxn ang="0">
                  <a:pos x="2834" y="377"/>
                </a:cxn>
                <a:cxn ang="0">
                  <a:pos x="2702" y="648"/>
                </a:cxn>
                <a:cxn ang="0">
                  <a:pos x="2582" y="828"/>
                </a:cxn>
                <a:cxn ang="0">
                  <a:pos x="2234" y="1009"/>
                </a:cxn>
                <a:cxn ang="0">
                  <a:pos x="1963" y="1075"/>
                </a:cxn>
                <a:cxn ang="0">
                  <a:pos x="2257" y="1111"/>
                </a:cxn>
                <a:cxn ang="0">
                  <a:pos x="2600" y="1207"/>
                </a:cxn>
                <a:cxn ang="0">
                  <a:pos x="2894" y="1441"/>
                </a:cxn>
                <a:cxn ang="0">
                  <a:pos x="3122" y="1555"/>
                </a:cxn>
                <a:cxn ang="0">
                  <a:pos x="3032" y="1585"/>
                </a:cxn>
                <a:cxn ang="0">
                  <a:pos x="3008" y="1591"/>
                </a:cxn>
                <a:cxn ang="0">
                  <a:pos x="2960" y="1597"/>
                </a:cxn>
                <a:cxn ang="0">
                  <a:pos x="2882" y="1609"/>
                </a:cxn>
                <a:cxn ang="0">
                  <a:pos x="2846" y="1609"/>
                </a:cxn>
                <a:cxn ang="0">
                  <a:pos x="2774" y="1615"/>
                </a:cxn>
                <a:cxn ang="0">
                  <a:pos x="2726" y="1621"/>
                </a:cxn>
                <a:cxn ang="0">
                  <a:pos x="2708" y="1621"/>
                </a:cxn>
                <a:cxn ang="0">
                  <a:pos x="2594" y="1657"/>
                </a:cxn>
                <a:cxn ang="0">
                  <a:pos x="2533" y="1663"/>
                </a:cxn>
                <a:cxn ang="0">
                  <a:pos x="2444" y="1675"/>
                </a:cxn>
                <a:cxn ang="0">
                  <a:pos x="2378" y="1687"/>
                </a:cxn>
                <a:cxn ang="0">
                  <a:pos x="2360" y="1705"/>
                </a:cxn>
                <a:cxn ang="0">
                  <a:pos x="2305" y="1687"/>
                </a:cxn>
                <a:cxn ang="0">
                  <a:pos x="2263" y="1663"/>
                </a:cxn>
                <a:cxn ang="0">
                  <a:pos x="2017" y="1585"/>
                </a:cxn>
                <a:cxn ang="0">
                  <a:pos x="1711" y="1453"/>
                </a:cxn>
                <a:cxn ang="0">
                  <a:pos x="1880" y="1844"/>
                </a:cxn>
                <a:cxn ang="0">
                  <a:pos x="1771" y="1922"/>
                </a:cxn>
                <a:cxn ang="0">
                  <a:pos x="1531" y="1753"/>
                </a:cxn>
                <a:cxn ang="0">
                  <a:pos x="1411" y="1477"/>
                </a:cxn>
                <a:cxn ang="0">
                  <a:pos x="1219" y="1291"/>
                </a:cxn>
                <a:cxn ang="0">
                  <a:pos x="127" y="2006"/>
                </a:cxn>
                <a:cxn ang="0">
                  <a:pos x="865" y="1429"/>
                </a:cxn>
              </a:cxnLst>
              <a:rect l="0" t="0" r="0" b="0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alpha val="100000"/>
                  </a:schemeClr>
                </a:gs>
                <a:gs pos="100000">
                  <a:schemeClr val="bg1">
                    <a:alpha val="100000"/>
                  </a:schemeClr>
                </a:gs>
              </a:gsLst>
              <a:lin ang="2700000" scaled="1"/>
              <a:tileRect/>
            </a:gra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7" name="Freeform 18"/>
            <p:cNvSpPr/>
            <p:nvPr/>
          </p:nvSpPr>
          <p:spPr>
            <a:xfrm>
              <a:off x="1344" y="293"/>
              <a:ext cx="2144" cy="1787"/>
            </a:xfrm>
            <a:custGeom>
              <a:avLst/>
              <a:gdLst/>
              <a:ahLst/>
              <a:cxnLst>
                <a:cxn ang="0">
                  <a:pos x="318" y="1078"/>
                </a:cxn>
                <a:cxn ang="0">
                  <a:pos x="217" y="928"/>
                </a:cxn>
                <a:cxn ang="0">
                  <a:pos x="102" y="808"/>
                </a:cxn>
                <a:cxn ang="0">
                  <a:pos x="36" y="742"/>
                </a:cxn>
                <a:cxn ang="0">
                  <a:pos x="0" y="700"/>
                </a:cxn>
                <a:cxn ang="0">
                  <a:pos x="270" y="958"/>
                </a:cxn>
                <a:cxn ang="0">
                  <a:pos x="294" y="1006"/>
                </a:cxn>
                <a:cxn ang="0">
                  <a:pos x="367" y="670"/>
                </a:cxn>
                <a:cxn ang="0">
                  <a:pos x="379" y="411"/>
                </a:cxn>
                <a:cxn ang="0">
                  <a:pos x="347" y="118"/>
                </a:cxn>
                <a:cxn ang="0">
                  <a:pos x="393" y="0"/>
                </a:cxn>
                <a:cxn ang="0">
                  <a:pos x="397" y="357"/>
                </a:cxn>
                <a:cxn ang="0">
                  <a:pos x="421" y="609"/>
                </a:cxn>
                <a:cxn ang="0">
                  <a:pos x="385" y="826"/>
                </a:cxn>
                <a:cxn ang="0">
                  <a:pos x="385" y="1036"/>
                </a:cxn>
                <a:cxn ang="0">
                  <a:pos x="877" y="784"/>
                </a:cxn>
                <a:cxn ang="0">
                  <a:pos x="1309" y="555"/>
                </a:cxn>
                <a:cxn ang="0">
                  <a:pos x="1802" y="249"/>
                </a:cxn>
                <a:cxn ang="0">
                  <a:pos x="2096" y="69"/>
                </a:cxn>
                <a:cxn ang="0">
                  <a:pos x="1814" y="279"/>
                </a:cxn>
                <a:cxn ang="0">
                  <a:pos x="1453" y="501"/>
                </a:cxn>
                <a:cxn ang="0">
                  <a:pos x="1123" y="700"/>
                </a:cxn>
                <a:cxn ang="0">
                  <a:pos x="739" y="898"/>
                </a:cxn>
                <a:cxn ang="0">
                  <a:pos x="463" y="1084"/>
                </a:cxn>
                <a:cxn ang="0">
                  <a:pos x="817" y="1193"/>
                </a:cxn>
                <a:cxn ang="0">
                  <a:pos x="1285" y="1187"/>
                </a:cxn>
                <a:cxn ang="0">
                  <a:pos x="1916" y="1396"/>
                </a:cxn>
                <a:cxn ang="0">
                  <a:pos x="2144" y="1420"/>
                </a:cxn>
                <a:cxn ang="0">
                  <a:pos x="1814" y="1408"/>
                </a:cxn>
                <a:cxn ang="0">
                  <a:pos x="1435" y="1288"/>
                </a:cxn>
                <a:cxn ang="0">
                  <a:pos x="1219" y="1229"/>
                </a:cxn>
                <a:cxn ang="0">
                  <a:pos x="799" y="1223"/>
                </a:cxn>
                <a:cxn ang="0">
                  <a:pos x="505" y="1145"/>
                </a:cxn>
                <a:cxn ang="0">
                  <a:pos x="733" y="1378"/>
                </a:cxn>
                <a:cxn ang="0">
                  <a:pos x="877" y="1619"/>
                </a:cxn>
                <a:cxn ang="0">
                  <a:pos x="1009" y="1787"/>
                </a:cxn>
                <a:cxn ang="0">
                  <a:pos x="817" y="1607"/>
                </a:cxn>
                <a:cxn ang="0">
                  <a:pos x="673" y="1372"/>
                </a:cxn>
                <a:cxn ang="0">
                  <a:pos x="415" y="1109"/>
                </a:cxn>
                <a:cxn ang="0">
                  <a:pos x="318" y="1078"/>
                </a:cxn>
                <a:cxn ang="0">
                  <a:pos x="318" y="1078"/>
                </a:cxn>
              </a:cxnLst>
              <a:rect l="0" t="0" r="0" b="0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>
                    <a:alpha val="100000"/>
                  </a:schemeClr>
                </a:gs>
                <a:gs pos="100000">
                  <a:schemeClr val="bg1">
                    <a:alpha val="100000"/>
                  </a:schemeClr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43" name="Freeform 19"/>
            <p:cNvSpPr/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>
                <a:gd name="T0" fmla="*/ 1814 w 2828"/>
                <a:gd name="T1" fmla="*/ 606 h 2366"/>
                <a:gd name="T2" fmla="*/ 1615 w 2828"/>
                <a:gd name="T3" fmla="*/ 252 h 2366"/>
                <a:gd name="T4" fmla="*/ 1345 w 2828"/>
                <a:gd name="T5" fmla="*/ 132 h 2366"/>
                <a:gd name="T6" fmla="*/ 1381 w 2828"/>
                <a:gd name="T7" fmla="*/ 492 h 2366"/>
                <a:gd name="T8" fmla="*/ 955 w 2828"/>
                <a:gd name="T9" fmla="*/ 221 h 2366"/>
                <a:gd name="T10" fmla="*/ 877 w 2828"/>
                <a:gd name="T11" fmla="*/ 161 h 2366"/>
                <a:gd name="T12" fmla="*/ 841 w 2828"/>
                <a:gd name="T13" fmla="*/ 167 h 2366"/>
                <a:gd name="T14" fmla="*/ 720 w 2828"/>
                <a:gd name="T15" fmla="*/ 161 h 2366"/>
                <a:gd name="T16" fmla="*/ 613 w 2828"/>
                <a:gd name="T17" fmla="*/ 144 h 2366"/>
                <a:gd name="T18" fmla="*/ 492 w 2828"/>
                <a:gd name="T19" fmla="*/ 161 h 2366"/>
                <a:gd name="T20" fmla="*/ 432 w 2828"/>
                <a:gd name="T21" fmla="*/ 150 h 2366"/>
                <a:gd name="T22" fmla="*/ 342 w 2828"/>
                <a:gd name="T23" fmla="*/ 138 h 2366"/>
                <a:gd name="T24" fmla="*/ 246 w 2828"/>
                <a:gd name="T25" fmla="*/ 126 h 2366"/>
                <a:gd name="T26" fmla="*/ 174 w 2828"/>
                <a:gd name="T27" fmla="*/ 114 h 2366"/>
                <a:gd name="T28" fmla="*/ 216 w 2828"/>
                <a:gd name="T29" fmla="*/ 240 h 2366"/>
                <a:gd name="T30" fmla="*/ 607 w 2828"/>
                <a:gd name="T31" fmla="*/ 588 h 2366"/>
                <a:gd name="T32" fmla="*/ 1177 w 2828"/>
                <a:gd name="T33" fmla="*/ 817 h 2366"/>
                <a:gd name="T34" fmla="*/ 972 w 2828"/>
                <a:gd name="T35" fmla="*/ 871 h 2366"/>
                <a:gd name="T36" fmla="*/ 492 w 2828"/>
                <a:gd name="T37" fmla="*/ 1111 h 2366"/>
                <a:gd name="T38" fmla="*/ 276 w 2828"/>
                <a:gd name="T39" fmla="*/ 1441 h 2366"/>
                <a:gd name="T40" fmla="*/ 42 w 2828"/>
                <a:gd name="T41" fmla="*/ 1441 h 2366"/>
                <a:gd name="T42" fmla="*/ 367 w 2828"/>
                <a:gd name="T43" fmla="*/ 1585 h 2366"/>
                <a:gd name="T44" fmla="*/ 949 w 2828"/>
                <a:gd name="T45" fmla="*/ 1712 h 2366"/>
                <a:gd name="T46" fmla="*/ 1519 w 2828"/>
                <a:gd name="T47" fmla="*/ 1537 h 2366"/>
                <a:gd name="T48" fmla="*/ 1735 w 2828"/>
                <a:gd name="T49" fmla="*/ 1513 h 2366"/>
                <a:gd name="T50" fmla="*/ 1723 w 2828"/>
                <a:gd name="T51" fmla="*/ 1802 h 2366"/>
                <a:gd name="T52" fmla="*/ 2042 w 2828"/>
                <a:gd name="T53" fmla="*/ 2229 h 2366"/>
                <a:gd name="T54" fmla="*/ 2191 w 2828"/>
                <a:gd name="T55" fmla="*/ 2133 h 2366"/>
                <a:gd name="T56" fmla="*/ 2270 w 2828"/>
                <a:gd name="T57" fmla="*/ 1970 h 2366"/>
                <a:gd name="T58" fmla="*/ 2233 w 2828"/>
                <a:gd name="T59" fmla="*/ 1573 h 2366"/>
                <a:gd name="T60" fmla="*/ 2294 w 2828"/>
                <a:gd name="T61" fmla="*/ 1483 h 2366"/>
                <a:gd name="T62" fmla="*/ 2588 w 2828"/>
                <a:gd name="T63" fmla="*/ 1688 h 2366"/>
                <a:gd name="T64" fmla="*/ 2695 w 2828"/>
                <a:gd name="T65" fmla="*/ 1682 h 2366"/>
                <a:gd name="T66" fmla="*/ 2588 w 2828"/>
                <a:gd name="T67" fmla="*/ 1543 h 2366"/>
                <a:gd name="T68" fmla="*/ 2510 w 2828"/>
                <a:gd name="T69" fmla="*/ 1357 h 2366"/>
                <a:gd name="T70" fmla="*/ 2354 w 2828"/>
                <a:gd name="T71" fmla="*/ 1184 h 2366"/>
                <a:gd name="T72" fmla="*/ 2102 w 2828"/>
                <a:gd name="T73" fmla="*/ 931 h 2366"/>
                <a:gd name="T74" fmla="*/ 2137 w 2828"/>
                <a:gd name="T75" fmla="*/ 907 h 2366"/>
                <a:gd name="T76" fmla="*/ 2215 w 2828"/>
                <a:gd name="T77" fmla="*/ 871 h 2366"/>
                <a:gd name="T78" fmla="*/ 2324 w 2828"/>
                <a:gd name="T79" fmla="*/ 817 h 2366"/>
                <a:gd name="T80" fmla="*/ 2372 w 2828"/>
                <a:gd name="T81" fmla="*/ 787 h 2366"/>
                <a:gd name="T82" fmla="*/ 2078 w 2828"/>
                <a:gd name="T83" fmla="*/ 865 h 23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1049" name="Freeform 20"/>
            <p:cNvSpPr/>
            <p:nvPr/>
          </p:nvSpPr>
          <p:spPr>
            <a:xfrm>
              <a:off x="3160" y="1860"/>
              <a:ext cx="2162" cy="1934"/>
            </a:xfrm>
            <a:custGeom>
              <a:avLst/>
              <a:gdLst/>
              <a:ahLst/>
              <a:cxnLst>
                <a:cxn ang="0">
                  <a:pos x="2026" y="897"/>
                </a:cxn>
                <a:cxn ang="0">
                  <a:pos x="2131" y="1065"/>
                </a:cxn>
                <a:cxn ang="0">
                  <a:pos x="2258" y="1217"/>
                </a:cxn>
                <a:cxn ang="0">
                  <a:pos x="2329" y="1315"/>
                </a:cxn>
                <a:cxn ang="0">
                  <a:pos x="2369" y="1363"/>
                </a:cxn>
                <a:cxn ang="0">
                  <a:pos x="2077" y="1023"/>
                </a:cxn>
                <a:cxn ang="0">
                  <a:pos x="2045" y="975"/>
                </a:cxn>
                <a:cxn ang="0">
                  <a:pos x="1964" y="1309"/>
                </a:cxn>
                <a:cxn ang="0">
                  <a:pos x="1950" y="1555"/>
                </a:cxn>
                <a:cxn ang="0">
                  <a:pos x="2002" y="1998"/>
                </a:cxn>
                <a:cxn ang="0">
                  <a:pos x="1971" y="2022"/>
                </a:cxn>
                <a:cxn ang="0">
                  <a:pos x="1923" y="1603"/>
                </a:cxn>
                <a:cxn ang="0">
                  <a:pos x="1902" y="1357"/>
                </a:cxn>
                <a:cxn ang="0">
                  <a:pos x="1943" y="1131"/>
                </a:cxn>
                <a:cxn ang="0">
                  <a:pos x="1950" y="921"/>
                </a:cxn>
                <a:cxn ang="0">
                  <a:pos x="1396" y="1053"/>
                </a:cxn>
                <a:cxn ang="0">
                  <a:pos x="912" y="1178"/>
                </a:cxn>
                <a:cxn ang="0">
                  <a:pos x="346" y="1381"/>
                </a:cxn>
                <a:cxn ang="0">
                  <a:pos x="18" y="1489"/>
                </a:cxn>
                <a:cxn ang="0">
                  <a:pos x="334" y="1351"/>
                </a:cxn>
                <a:cxn ang="0">
                  <a:pos x="751" y="1190"/>
                </a:cxn>
                <a:cxn ang="0">
                  <a:pos x="1123" y="1083"/>
                </a:cxn>
                <a:cxn ang="0">
                  <a:pos x="1549" y="975"/>
                </a:cxn>
                <a:cxn ang="0">
                  <a:pos x="1861" y="861"/>
                </a:cxn>
                <a:cxn ang="0">
                  <a:pos x="1471" y="646"/>
                </a:cxn>
                <a:cxn ang="0">
                  <a:pos x="953" y="538"/>
                </a:cxn>
                <a:cxn ang="0">
                  <a:pos x="250" y="161"/>
                </a:cxn>
                <a:cxn ang="0">
                  <a:pos x="0" y="83"/>
                </a:cxn>
                <a:cxn ang="0">
                  <a:pos x="352" y="179"/>
                </a:cxn>
                <a:cxn ang="0">
                  <a:pos x="781" y="406"/>
                </a:cxn>
                <a:cxn ang="0">
                  <a:pos x="1025" y="514"/>
                </a:cxn>
                <a:cxn ang="0">
                  <a:pos x="1489" y="616"/>
                </a:cxn>
                <a:cxn ang="0">
                  <a:pos x="1813" y="789"/>
                </a:cxn>
                <a:cxn ang="0">
                  <a:pos x="1562" y="484"/>
                </a:cxn>
                <a:cxn ang="0">
                  <a:pos x="1418" y="191"/>
                </a:cxn>
                <a:cxn ang="0">
                  <a:pos x="1269" y="0"/>
                </a:cxn>
                <a:cxn ang="0">
                  <a:pos x="1477" y="215"/>
                </a:cxn>
                <a:cxn ang="0">
                  <a:pos x="1639" y="508"/>
                </a:cxn>
                <a:cxn ang="0">
                  <a:pos x="1923" y="849"/>
                </a:cxn>
                <a:cxn ang="0">
                  <a:pos x="2026" y="897"/>
                </a:cxn>
                <a:cxn ang="0">
                  <a:pos x="2026" y="897"/>
                </a:cxn>
              </a:cxnLst>
              <a:rect l="0" t="0" r="0" b="0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>
                    <a:alpha val="100000"/>
                  </a:schemeClr>
                </a:gs>
                <a:gs pos="100000">
                  <a:schemeClr val="bg1">
                    <a:alpha val="100000"/>
                  </a:schemeClr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6645" name="Rectangle 2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26646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26647" name="Rectangle 2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>
                <a:effectLst>
                  <a:outerShdw blurRad="38100" dist="38100" dir="2700000" algn="tl">
                    <a:srgbClr val="FFFFFF"/>
                  </a:outerShdw>
                </a:effectLst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ru-RU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6648" name="Rectangle 2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>
                <a:effectLst>
                  <a:outerShdw blurRad="38100" dist="38100" dir="2700000" algn="tl">
                    <a:srgbClr val="FFFFFF"/>
                  </a:outerShdw>
                </a:effectLst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ru-RU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6649" name="Rectangle 2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lvl="0" eaLnBrk="1" hangingPunct="1"/>
            <a:fld id="{9A0DB2DC-4C9A-4742-B13C-FB6460FD3503}" type="slidenum">
              <a:rPr lang="ru-RU" altLang="ru-RU" dirty="0"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</a:rPr>
              <a:pPr lvl="0" eaLnBrk="1" hangingPunct="1"/>
              <a:t>‹#›</a:t>
            </a:fld>
            <a:endParaRPr lang="ru-RU" altLang="ru-RU" dirty="0">
              <a:effectLst>
                <a:outerShdw blurRad="38100" dist="38100" dir="2700000">
                  <a:srgbClr val="C0C0C0"/>
                </a:outerShdw>
              </a:effectLst>
              <a:latin typeface="Times New Roman" panose="02020603050405020304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anose="05000000000000000000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 bwMode="auto">
          <a:xfrm>
            <a:off x="381000" y="4853411"/>
            <a:ext cx="8458200" cy="1222375"/>
          </a:xfrm>
          <a:ln/>
          <a:scene3d>
            <a:camera prst="orthographicFront"/>
            <a:lightRig rig="balanced" dir="t"/>
          </a:scene3d>
          <a:sp3d prstMaterial="plastic"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40" tIns="45720" rIns="91440" bIns="45720" numCol="1" anchor="t" anchorCtr="0" compatLnSpc="1">
            <a:normAutofit fontScale="9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ru-RU" sz="3600" b="0" i="0" u="none" strike="noStrike" kern="1200" cap="all" spc="0" normalizeH="0" baseline="0" noProof="0" dirty="0">
                <a:ln>
                  <a:noFill/>
                </a:ln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br>
              <a:rPr kumimoji="0" lang="ru-RU" sz="3600" b="0" i="0" u="none" strike="noStrike" kern="1200" cap="all" spc="0" normalizeH="0" baseline="0" noProof="0" dirty="0">
                <a:ln>
                  <a:noFill/>
                </a:ln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u-RU" sz="3600" b="0" i="0" u="none" strike="noStrike" kern="1200" cap="all" spc="0" normalizeH="0" baseline="0" noProof="0" dirty="0">
                <a:ln>
                  <a:noFill/>
                </a:ln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br>
              <a:rPr kumimoji="0" lang="ru-RU" sz="3600" b="0" i="0" u="none" strike="noStrike" kern="1200" cap="all" spc="0" normalizeH="0" baseline="0" noProof="0" dirty="0">
                <a:ln>
                  <a:noFill/>
                </a:ln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</a:br>
            <a:endParaRPr kumimoji="0" lang="ru-RU" sz="3600" b="0" i="0" u="none" strike="noStrike" kern="1200" cap="all" spc="0" normalizeH="0" baseline="0" noProof="0" dirty="0">
              <a:ln>
                <a:noFill/>
              </a:ln>
              <a:solidFill>
                <a:schemeClr val="tx2"/>
              </a:solidFill>
              <a:effectLst>
                <a:reflection blurRad="12700" stA="48000" endA="300" endPos="55000" dir="5400000" sy="-90000" algn="bl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09600" y="990600"/>
            <a:ext cx="8305800" cy="3886200"/>
          </a:xfrm>
        </p:spPr>
        <p:txBody>
          <a:bodyPr wrap="square" lIns="91440" tIns="45720" rIns="91440" bIns="45720" numCol="1" anchor="b" anchorCtr="0" compatLnSpc="1">
            <a:normAutofit fontScale="85000" lnSpcReduction="20000"/>
          </a:bodyPr>
          <a:lstStyle/>
          <a:p>
            <a:pPr marL="0" marR="0" lvl="0" indent="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None/>
              <a:defRPr/>
            </a:pPr>
            <a:r>
              <a:rPr kumimoji="0" lang="ru-RU" altLang="ru-RU" sz="900" b="0" i="0" u="none" strike="noStrike" kern="0" cap="none" spc="0" normalizeH="0" baseline="0" noProof="0" dirty="0" smtClean="0">
                <a:ln>
                  <a:noFill/>
                </a:ln>
                <a:solidFill>
                  <a:srgbClr val="03546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 </a:t>
            </a:r>
          </a:p>
          <a:p>
            <a:pPr marL="0" marR="0" lvl="0" indent="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None/>
              <a:defRPr/>
            </a:pPr>
            <a:r>
              <a:rPr kumimoji="0" lang="ru-RU" altLang="ru-RU" sz="8000" b="0" i="1" u="none" strike="noStrike" kern="0" cap="none" spc="0" normalizeH="0" baseline="0" noProof="0" dirty="0" err="1" smtClean="0">
                <a:ln>
                  <a:noFill/>
                </a:ln>
                <a:solidFill>
                  <a:srgbClr val="A6A6A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Синквейн</a:t>
            </a:r>
            <a:r>
              <a:rPr kumimoji="0" lang="ru-RU" altLang="ru-RU" sz="5400" b="0" i="1" u="none" strike="noStrike" kern="0" cap="none" spc="0" normalizeH="0" baseline="0" noProof="0" dirty="0" smtClean="0">
                <a:ln>
                  <a:noFill/>
                </a:ln>
                <a:solidFill>
                  <a:srgbClr val="A6A6A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None/>
              <a:defRPr/>
            </a:pPr>
            <a:r>
              <a:rPr kumimoji="0" lang="ru-RU" altLang="ru-RU" sz="5400" b="0" i="1" u="none" strike="noStrike" kern="0" cap="none" spc="0" normalizeH="0" baseline="0" noProof="0" dirty="0" smtClean="0">
                <a:ln>
                  <a:noFill/>
                </a:ln>
                <a:solidFill>
                  <a:srgbClr val="A6A6A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как прием реализации </a:t>
            </a:r>
            <a:endParaRPr kumimoji="0" lang="ru-RU" altLang="ru-RU" sz="5400" b="0" i="1" u="none" strike="noStrike" kern="0" cap="none" spc="0" normalizeH="0" baseline="0" noProof="0" dirty="0" smtClean="0">
              <a:ln>
                <a:noFill/>
              </a:ln>
              <a:solidFill>
                <a:srgbClr val="A6A6A6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None/>
              <a:defRPr/>
            </a:pPr>
            <a:r>
              <a:rPr kumimoji="0" lang="ru-RU" altLang="ru-RU" sz="5400" b="0" i="1" u="none" strike="noStrike" kern="0" cap="none" spc="0" normalizeH="0" baseline="0" noProof="0" dirty="0" err="1" smtClean="0">
                <a:ln>
                  <a:noFill/>
                </a:ln>
                <a:solidFill>
                  <a:srgbClr val="A6A6A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личностно-деятельностного</a:t>
            </a:r>
            <a:r>
              <a:rPr kumimoji="0" lang="ru-RU" altLang="ru-RU" sz="5400" b="0" i="1" u="none" strike="noStrike" kern="0" cap="none" spc="0" normalizeH="0" baseline="0" noProof="0" dirty="0" smtClean="0">
                <a:ln>
                  <a:noFill/>
                </a:ln>
                <a:solidFill>
                  <a:srgbClr val="A6A6A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altLang="ru-RU" sz="5400" b="0" i="1" u="none" strike="noStrike" kern="0" cap="none" spc="0" normalizeH="0" baseline="0" noProof="0" dirty="0" smtClean="0">
                <a:ln>
                  <a:noFill/>
                </a:ln>
                <a:solidFill>
                  <a:srgbClr val="A6A6A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подхода в обучении</a:t>
            </a:r>
            <a:endParaRPr kumimoji="0" lang="ru-RU" altLang="ru-RU" sz="900" b="0" i="0" u="none" strike="noStrike" kern="0" cap="none" spc="0" normalizeH="0" baseline="0" noProof="0" dirty="0" smtClean="0">
              <a:ln>
                <a:noFill/>
              </a:ln>
              <a:solidFill>
                <a:srgbClr val="03546C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076" name="Rectangle 2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effectLst/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effectLst/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/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/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Pct val="100000"/>
              <a:buNone/>
            </a:pPr>
            <a:endParaRPr lang="ru-RU" altLang="ru-RU" sz="1800" dirty="0">
              <a:latin typeface="Arial" panose="020B0604020202020204" pitchFamily="34" charset="0"/>
            </a:endParaRPr>
          </a:p>
        </p:txBody>
      </p:sp>
      <p:grpSp>
        <p:nvGrpSpPr>
          <p:cNvPr id="3077" name="Group 6"/>
          <p:cNvGrpSpPr/>
          <p:nvPr/>
        </p:nvGrpSpPr>
        <p:grpSpPr>
          <a:xfrm flipH="1">
            <a:off x="7010400" y="4648200"/>
            <a:ext cx="1800225" cy="1916113"/>
            <a:chOff x="288" y="2928"/>
            <a:chExt cx="704" cy="743"/>
          </a:xfrm>
        </p:grpSpPr>
        <p:sp>
          <p:nvSpPr>
            <p:cNvPr id="3078" name="Freeform 7"/>
            <p:cNvSpPr/>
            <p:nvPr/>
          </p:nvSpPr>
          <p:spPr>
            <a:xfrm flipH="1">
              <a:off x="394" y="3303"/>
              <a:ext cx="590" cy="359"/>
            </a:xfrm>
            <a:custGeom>
              <a:avLst/>
              <a:gdLst>
                <a:gd name="txL" fmla="*/ 0 w 1663"/>
                <a:gd name="txT" fmla="*/ 0 h 994"/>
                <a:gd name="txR" fmla="*/ 1663 w 1663"/>
                <a:gd name="txB" fmla="*/ 994 h 994"/>
              </a:gdLst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txL" t="txT" r="txR" b="txB"/>
              <a:pathLst>
                <a:path w="1663" h="994">
                  <a:moveTo>
                    <a:pt x="674" y="0"/>
                  </a:moveTo>
                  <a:lnTo>
                    <a:pt x="554" y="65"/>
                  </a:lnTo>
                  <a:lnTo>
                    <a:pt x="425" y="105"/>
                  </a:lnTo>
                  <a:lnTo>
                    <a:pt x="273" y="112"/>
                  </a:lnTo>
                  <a:lnTo>
                    <a:pt x="157" y="112"/>
                  </a:lnTo>
                  <a:lnTo>
                    <a:pt x="179" y="195"/>
                  </a:lnTo>
                  <a:lnTo>
                    <a:pt x="82" y="218"/>
                  </a:lnTo>
                  <a:lnTo>
                    <a:pt x="141" y="299"/>
                  </a:lnTo>
                  <a:lnTo>
                    <a:pt x="13" y="331"/>
                  </a:lnTo>
                  <a:lnTo>
                    <a:pt x="130" y="404"/>
                  </a:lnTo>
                  <a:lnTo>
                    <a:pt x="0" y="432"/>
                  </a:lnTo>
                  <a:lnTo>
                    <a:pt x="160" y="498"/>
                  </a:lnTo>
                  <a:lnTo>
                    <a:pt x="332" y="569"/>
                  </a:lnTo>
                  <a:lnTo>
                    <a:pt x="515" y="638"/>
                  </a:lnTo>
                  <a:lnTo>
                    <a:pt x="666" y="748"/>
                  </a:lnTo>
                  <a:lnTo>
                    <a:pt x="722" y="783"/>
                  </a:lnTo>
                  <a:lnTo>
                    <a:pt x="814" y="795"/>
                  </a:lnTo>
                  <a:lnTo>
                    <a:pt x="916" y="814"/>
                  </a:lnTo>
                  <a:lnTo>
                    <a:pt x="1033" y="849"/>
                  </a:lnTo>
                  <a:lnTo>
                    <a:pt x="1270" y="950"/>
                  </a:lnTo>
                  <a:lnTo>
                    <a:pt x="1415" y="989"/>
                  </a:lnTo>
                  <a:lnTo>
                    <a:pt x="1558" y="994"/>
                  </a:lnTo>
                  <a:lnTo>
                    <a:pt x="1663" y="491"/>
                  </a:lnTo>
                  <a:lnTo>
                    <a:pt x="1293" y="303"/>
                  </a:lnTo>
                  <a:lnTo>
                    <a:pt x="745" y="132"/>
                  </a:lnTo>
                  <a:lnTo>
                    <a:pt x="686" y="63"/>
                  </a:lnTo>
                  <a:lnTo>
                    <a:pt x="674" y="0"/>
                  </a:ln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79" name="Freeform 8"/>
            <p:cNvSpPr/>
            <p:nvPr/>
          </p:nvSpPr>
          <p:spPr>
            <a:xfrm flipH="1">
              <a:off x="348" y="2932"/>
              <a:ext cx="216" cy="183"/>
            </a:xfrm>
            <a:custGeom>
              <a:avLst/>
              <a:gdLst>
                <a:gd name="txL" fmla="*/ 0 w 606"/>
                <a:gd name="txT" fmla="*/ 0 h 506"/>
                <a:gd name="txR" fmla="*/ 606 w 606"/>
                <a:gd name="txB" fmla="*/ 506 h 506"/>
              </a:gdLst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txL" t="txT" r="txR" b="txB"/>
              <a:pathLst>
                <a:path w="606" h="506">
                  <a:moveTo>
                    <a:pt x="136" y="377"/>
                  </a:moveTo>
                  <a:lnTo>
                    <a:pt x="30" y="221"/>
                  </a:lnTo>
                  <a:lnTo>
                    <a:pt x="0" y="97"/>
                  </a:lnTo>
                  <a:lnTo>
                    <a:pt x="45" y="97"/>
                  </a:lnTo>
                  <a:lnTo>
                    <a:pt x="77" y="155"/>
                  </a:lnTo>
                  <a:lnTo>
                    <a:pt x="120" y="3"/>
                  </a:lnTo>
                  <a:lnTo>
                    <a:pt x="158" y="0"/>
                  </a:lnTo>
                  <a:lnTo>
                    <a:pt x="140" y="162"/>
                  </a:lnTo>
                  <a:lnTo>
                    <a:pt x="162" y="268"/>
                  </a:lnTo>
                  <a:lnTo>
                    <a:pt x="202" y="97"/>
                  </a:lnTo>
                  <a:lnTo>
                    <a:pt x="230" y="69"/>
                  </a:lnTo>
                  <a:lnTo>
                    <a:pt x="268" y="85"/>
                  </a:lnTo>
                  <a:lnTo>
                    <a:pt x="217" y="240"/>
                  </a:lnTo>
                  <a:lnTo>
                    <a:pt x="275" y="151"/>
                  </a:lnTo>
                  <a:lnTo>
                    <a:pt x="304" y="233"/>
                  </a:lnTo>
                  <a:lnTo>
                    <a:pt x="341" y="202"/>
                  </a:lnTo>
                  <a:lnTo>
                    <a:pt x="401" y="224"/>
                  </a:lnTo>
                  <a:lnTo>
                    <a:pt x="447" y="206"/>
                  </a:lnTo>
                  <a:lnTo>
                    <a:pt x="493" y="237"/>
                  </a:lnTo>
                  <a:lnTo>
                    <a:pt x="532" y="224"/>
                  </a:lnTo>
                  <a:lnTo>
                    <a:pt x="571" y="260"/>
                  </a:lnTo>
                  <a:lnTo>
                    <a:pt x="583" y="346"/>
                  </a:lnTo>
                  <a:lnTo>
                    <a:pt x="606" y="377"/>
                  </a:lnTo>
                  <a:lnTo>
                    <a:pt x="560" y="463"/>
                  </a:lnTo>
                  <a:lnTo>
                    <a:pt x="498" y="502"/>
                  </a:lnTo>
                  <a:lnTo>
                    <a:pt x="443" y="506"/>
                  </a:lnTo>
                  <a:lnTo>
                    <a:pt x="136" y="377"/>
                  </a:lnTo>
                  <a:close/>
                </a:path>
              </a:pathLst>
            </a:custGeom>
            <a:solidFill>
              <a:srgbClr val="EBA17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0" name="Freeform 9"/>
            <p:cNvSpPr/>
            <p:nvPr/>
          </p:nvSpPr>
          <p:spPr>
            <a:xfrm flipH="1">
              <a:off x="431" y="3317"/>
              <a:ext cx="279" cy="128"/>
            </a:xfrm>
            <a:custGeom>
              <a:avLst/>
              <a:gdLst>
                <a:gd name="txL" fmla="*/ 0 w 787"/>
                <a:gd name="txT" fmla="*/ 0 h 354"/>
                <a:gd name="txR" fmla="*/ 787 w 787"/>
                <a:gd name="txB" fmla="*/ 354 h 354"/>
              </a:gdLst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txL" t="txT" r="txR" b="txB"/>
              <a:pathLst>
                <a:path w="787" h="354">
                  <a:moveTo>
                    <a:pt x="187" y="0"/>
                  </a:moveTo>
                  <a:lnTo>
                    <a:pt x="0" y="109"/>
                  </a:lnTo>
                  <a:lnTo>
                    <a:pt x="94" y="179"/>
                  </a:lnTo>
                  <a:lnTo>
                    <a:pt x="187" y="242"/>
                  </a:lnTo>
                  <a:lnTo>
                    <a:pt x="234" y="312"/>
                  </a:lnTo>
                  <a:lnTo>
                    <a:pt x="239" y="354"/>
                  </a:lnTo>
                  <a:lnTo>
                    <a:pt x="366" y="316"/>
                  </a:lnTo>
                  <a:lnTo>
                    <a:pt x="483" y="312"/>
                  </a:lnTo>
                  <a:lnTo>
                    <a:pt x="585" y="319"/>
                  </a:lnTo>
                  <a:lnTo>
                    <a:pt x="787" y="253"/>
                  </a:lnTo>
                  <a:lnTo>
                    <a:pt x="644" y="147"/>
                  </a:lnTo>
                  <a:lnTo>
                    <a:pt x="187" y="0"/>
                  </a:lnTo>
                  <a:close/>
                </a:path>
              </a:pathLst>
            </a:custGeom>
            <a:solidFill>
              <a:srgbClr val="CEF044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1" name="Freeform 10"/>
            <p:cNvSpPr/>
            <p:nvPr/>
          </p:nvSpPr>
          <p:spPr>
            <a:xfrm flipH="1">
              <a:off x="512" y="3515"/>
              <a:ext cx="52" cy="58"/>
            </a:xfrm>
            <a:custGeom>
              <a:avLst/>
              <a:gdLst>
                <a:gd name="txL" fmla="*/ 0 w 146"/>
                <a:gd name="txT" fmla="*/ 0 h 159"/>
                <a:gd name="txR" fmla="*/ 146 w 146"/>
                <a:gd name="txB" fmla="*/ 159 h 159"/>
              </a:gdLst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txL" t="txT" r="txR" b="txB"/>
              <a:pathLst>
                <a:path w="146" h="159">
                  <a:moveTo>
                    <a:pt x="54" y="7"/>
                  </a:moveTo>
                  <a:lnTo>
                    <a:pt x="0" y="159"/>
                  </a:lnTo>
                  <a:lnTo>
                    <a:pt x="146" y="93"/>
                  </a:lnTo>
                  <a:lnTo>
                    <a:pt x="120" y="0"/>
                  </a:lnTo>
                  <a:lnTo>
                    <a:pt x="54" y="7"/>
                  </a:lnTo>
                  <a:close/>
                </a:path>
              </a:pathLst>
            </a:custGeom>
            <a:solidFill>
              <a:srgbClr val="F2D8C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2" name="Freeform 11"/>
            <p:cNvSpPr/>
            <p:nvPr/>
          </p:nvSpPr>
          <p:spPr>
            <a:xfrm flipH="1">
              <a:off x="361" y="3348"/>
              <a:ext cx="181" cy="194"/>
            </a:xfrm>
            <a:custGeom>
              <a:avLst/>
              <a:gdLst>
                <a:gd name="txL" fmla="*/ 0 w 510"/>
                <a:gd name="txT" fmla="*/ 0 h 539"/>
                <a:gd name="txR" fmla="*/ 510 w 510"/>
                <a:gd name="txB" fmla="*/ 539 h 539"/>
              </a:gdLst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txL" t="txT" r="txR" b="txB"/>
              <a:pathLst>
                <a:path w="510" h="539">
                  <a:moveTo>
                    <a:pt x="421" y="0"/>
                  </a:moveTo>
                  <a:lnTo>
                    <a:pt x="266" y="137"/>
                  </a:lnTo>
                  <a:lnTo>
                    <a:pt x="149" y="258"/>
                  </a:lnTo>
                  <a:lnTo>
                    <a:pt x="0" y="469"/>
                  </a:lnTo>
                  <a:lnTo>
                    <a:pt x="39" y="483"/>
                  </a:lnTo>
                  <a:lnTo>
                    <a:pt x="79" y="539"/>
                  </a:lnTo>
                  <a:lnTo>
                    <a:pt x="175" y="441"/>
                  </a:lnTo>
                  <a:lnTo>
                    <a:pt x="389" y="163"/>
                  </a:lnTo>
                  <a:lnTo>
                    <a:pt x="510" y="51"/>
                  </a:lnTo>
                  <a:lnTo>
                    <a:pt x="471" y="0"/>
                  </a:lnTo>
                  <a:lnTo>
                    <a:pt x="421" y="0"/>
                  </a:lnTo>
                  <a:close/>
                </a:path>
              </a:pathLst>
            </a:custGeom>
            <a:solidFill>
              <a:srgbClr val="FFEA28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3" name="Freeform 12"/>
            <p:cNvSpPr/>
            <p:nvPr/>
          </p:nvSpPr>
          <p:spPr>
            <a:xfrm flipH="1">
              <a:off x="322" y="3311"/>
              <a:ext cx="79" cy="67"/>
            </a:xfrm>
            <a:custGeom>
              <a:avLst/>
              <a:gdLst>
                <a:gd name="txL" fmla="*/ 0 w 221"/>
                <a:gd name="txT" fmla="*/ 0 h 183"/>
                <a:gd name="txR" fmla="*/ 221 w 221"/>
                <a:gd name="txB" fmla="*/ 183 h 183"/>
              </a:gdLst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txL" t="txT" r="txR" b="txB"/>
              <a:pathLst>
                <a:path w="221" h="183">
                  <a:moveTo>
                    <a:pt x="11" y="121"/>
                  </a:moveTo>
                  <a:lnTo>
                    <a:pt x="0" y="85"/>
                  </a:lnTo>
                  <a:lnTo>
                    <a:pt x="31" y="69"/>
                  </a:lnTo>
                  <a:lnTo>
                    <a:pt x="34" y="36"/>
                  </a:lnTo>
                  <a:lnTo>
                    <a:pt x="124" y="0"/>
                  </a:lnTo>
                  <a:lnTo>
                    <a:pt x="221" y="109"/>
                  </a:lnTo>
                  <a:lnTo>
                    <a:pt x="198" y="144"/>
                  </a:lnTo>
                  <a:lnTo>
                    <a:pt x="101" y="183"/>
                  </a:lnTo>
                  <a:lnTo>
                    <a:pt x="62" y="121"/>
                  </a:lnTo>
                  <a:lnTo>
                    <a:pt x="11" y="121"/>
                  </a:lnTo>
                  <a:close/>
                </a:path>
              </a:pathLst>
            </a:custGeom>
            <a:solidFill>
              <a:srgbClr val="B5B5E6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4" name="Freeform 13"/>
            <p:cNvSpPr/>
            <p:nvPr/>
          </p:nvSpPr>
          <p:spPr>
            <a:xfrm flipH="1">
              <a:off x="308" y="3298"/>
              <a:ext cx="49" cy="54"/>
            </a:xfrm>
            <a:custGeom>
              <a:avLst/>
              <a:gdLst>
                <a:gd name="txL" fmla="*/ 0 w 137"/>
                <a:gd name="txT" fmla="*/ 0 h 150"/>
                <a:gd name="txR" fmla="*/ 137 w 137"/>
                <a:gd name="txB" fmla="*/ 150 h 150"/>
              </a:gdLst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txL" t="txT" r="txR" b="txB"/>
              <a:pathLst>
                <a:path w="137" h="150">
                  <a:moveTo>
                    <a:pt x="0" y="40"/>
                  </a:moveTo>
                  <a:lnTo>
                    <a:pt x="58" y="0"/>
                  </a:lnTo>
                  <a:lnTo>
                    <a:pt x="106" y="17"/>
                  </a:lnTo>
                  <a:lnTo>
                    <a:pt x="137" y="105"/>
                  </a:lnTo>
                  <a:lnTo>
                    <a:pt x="70" y="150"/>
                  </a:lnTo>
                  <a:lnTo>
                    <a:pt x="27" y="91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rgbClr val="FFE5E5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5" name="Freeform 14"/>
            <p:cNvSpPr/>
            <p:nvPr/>
          </p:nvSpPr>
          <p:spPr>
            <a:xfrm flipH="1">
              <a:off x="315" y="3404"/>
              <a:ext cx="235" cy="129"/>
            </a:xfrm>
            <a:custGeom>
              <a:avLst/>
              <a:gdLst>
                <a:gd name="txL" fmla="*/ 0 w 661"/>
                <a:gd name="txT" fmla="*/ 0 h 357"/>
                <a:gd name="txR" fmla="*/ 661 w 661"/>
                <a:gd name="txB" fmla="*/ 357 h 357"/>
              </a:gdLst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txL" t="txT" r="txR" b="txB"/>
              <a:pathLst>
                <a:path w="661" h="357">
                  <a:moveTo>
                    <a:pt x="244" y="11"/>
                  </a:moveTo>
                  <a:lnTo>
                    <a:pt x="191" y="38"/>
                  </a:lnTo>
                  <a:lnTo>
                    <a:pt x="139" y="38"/>
                  </a:lnTo>
                  <a:lnTo>
                    <a:pt x="97" y="93"/>
                  </a:lnTo>
                  <a:lnTo>
                    <a:pt x="0" y="179"/>
                  </a:lnTo>
                  <a:lnTo>
                    <a:pt x="18" y="221"/>
                  </a:lnTo>
                  <a:lnTo>
                    <a:pt x="58" y="229"/>
                  </a:lnTo>
                  <a:lnTo>
                    <a:pt x="107" y="249"/>
                  </a:lnTo>
                  <a:lnTo>
                    <a:pt x="147" y="256"/>
                  </a:lnTo>
                  <a:lnTo>
                    <a:pt x="220" y="312"/>
                  </a:lnTo>
                  <a:lnTo>
                    <a:pt x="392" y="357"/>
                  </a:lnTo>
                  <a:lnTo>
                    <a:pt x="524" y="245"/>
                  </a:lnTo>
                  <a:lnTo>
                    <a:pt x="629" y="143"/>
                  </a:lnTo>
                  <a:lnTo>
                    <a:pt x="661" y="93"/>
                  </a:lnTo>
                  <a:lnTo>
                    <a:pt x="634" y="34"/>
                  </a:lnTo>
                  <a:lnTo>
                    <a:pt x="567" y="0"/>
                  </a:lnTo>
                  <a:lnTo>
                    <a:pt x="508" y="2"/>
                  </a:lnTo>
                  <a:lnTo>
                    <a:pt x="389" y="38"/>
                  </a:lnTo>
                  <a:lnTo>
                    <a:pt x="298" y="81"/>
                  </a:lnTo>
                  <a:lnTo>
                    <a:pt x="193" y="85"/>
                  </a:lnTo>
                  <a:lnTo>
                    <a:pt x="244" y="11"/>
                  </a:lnTo>
                  <a:close/>
                </a:path>
              </a:pathLst>
            </a:custGeom>
            <a:solidFill>
              <a:srgbClr val="FFCFC6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6" name="Freeform 15"/>
            <p:cNvSpPr/>
            <p:nvPr/>
          </p:nvSpPr>
          <p:spPr>
            <a:xfrm flipH="1">
              <a:off x="347" y="2928"/>
              <a:ext cx="489" cy="494"/>
            </a:xfrm>
            <a:custGeom>
              <a:avLst/>
              <a:gdLst>
                <a:gd name="txL" fmla="*/ 0 w 1377"/>
                <a:gd name="txT" fmla="*/ 0 h 1369"/>
                <a:gd name="txR" fmla="*/ 1377 w 1377"/>
                <a:gd name="txB" fmla="*/ 1369 h 1369"/>
              </a:gdLst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txL" t="txT" r="txR" b="txB"/>
              <a:pathLst>
                <a:path w="1377" h="1369">
                  <a:moveTo>
                    <a:pt x="867" y="398"/>
                  </a:moveTo>
                  <a:lnTo>
                    <a:pt x="786" y="535"/>
                  </a:lnTo>
                  <a:lnTo>
                    <a:pt x="727" y="585"/>
                  </a:lnTo>
                  <a:lnTo>
                    <a:pt x="712" y="539"/>
                  </a:lnTo>
                  <a:lnTo>
                    <a:pt x="650" y="530"/>
                  </a:lnTo>
                  <a:lnTo>
                    <a:pt x="599" y="561"/>
                  </a:lnTo>
                  <a:lnTo>
                    <a:pt x="567" y="686"/>
                  </a:lnTo>
                  <a:lnTo>
                    <a:pt x="486" y="808"/>
                  </a:lnTo>
                  <a:lnTo>
                    <a:pt x="423" y="617"/>
                  </a:lnTo>
                  <a:lnTo>
                    <a:pt x="540" y="527"/>
                  </a:lnTo>
                  <a:lnTo>
                    <a:pt x="595" y="394"/>
                  </a:lnTo>
                  <a:lnTo>
                    <a:pt x="700" y="316"/>
                  </a:lnTo>
                  <a:lnTo>
                    <a:pt x="704" y="269"/>
                  </a:lnTo>
                  <a:lnTo>
                    <a:pt x="637" y="265"/>
                  </a:lnTo>
                  <a:lnTo>
                    <a:pt x="528" y="359"/>
                  </a:lnTo>
                  <a:lnTo>
                    <a:pt x="459" y="242"/>
                  </a:lnTo>
                  <a:lnTo>
                    <a:pt x="494" y="35"/>
                  </a:lnTo>
                  <a:lnTo>
                    <a:pt x="475" y="0"/>
                  </a:lnTo>
                  <a:lnTo>
                    <a:pt x="420" y="13"/>
                  </a:lnTo>
                  <a:lnTo>
                    <a:pt x="412" y="87"/>
                  </a:lnTo>
                  <a:lnTo>
                    <a:pt x="401" y="223"/>
                  </a:lnTo>
                  <a:lnTo>
                    <a:pt x="345" y="215"/>
                  </a:lnTo>
                  <a:lnTo>
                    <a:pt x="291" y="23"/>
                  </a:lnTo>
                  <a:lnTo>
                    <a:pt x="217" y="59"/>
                  </a:lnTo>
                  <a:lnTo>
                    <a:pt x="279" y="242"/>
                  </a:lnTo>
                  <a:lnTo>
                    <a:pt x="240" y="265"/>
                  </a:lnTo>
                  <a:lnTo>
                    <a:pt x="113" y="110"/>
                  </a:lnTo>
                  <a:lnTo>
                    <a:pt x="45" y="152"/>
                  </a:lnTo>
                  <a:lnTo>
                    <a:pt x="58" y="179"/>
                  </a:lnTo>
                  <a:lnTo>
                    <a:pt x="190" y="312"/>
                  </a:lnTo>
                  <a:lnTo>
                    <a:pt x="143" y="347"/>
                  </a:lnTo>
                  <a:lnTo>
                    <a:pt x="19" y="301"/>
                  </a:lnTo>
                  <a:lnTo>
                    <a:pt x="0" y="339"/>
                  </a:lnTo>
                  <a:lnTo>
                    <a:pt x="0" y="383"/>
                  </a:lnTo>
                  <a:lnTo>
                    <a:pt x="155" y="426"/>
                  </a:lnTo>
                  <a:lnTo>
                    <a:pt x="194" y="569"/>
                  </a:lnTo>
                  <a:lnTo>
                    <a:pt x="248" y="601"/>
                  </a:lnTo>
                  <a:lnTo>
                    <a:pt x="295" y="620"/>
                  </a:lnTo>
                  <a:lnTo>
                    <a:pt x="307" y="761"/>
                  </a:lnTo>
                  <a:lnTo>
                    <a:pt x="304" y="979"/>
                  </a:lnTo>
                  <a:lnTo>
                    <a:pt x="404" y="1107"/>
                  </a:lnTo>
                  <a:lnTo>
                    <a:pt x="408" y="1182"/>
                  </a:lnTo>
                  <a:lnTo>
                    <a:pt x="470" y="1166"/>
                  </a:lnTo>
                  <a:lnTo>
                    <a:pt x="556" y="1092"/>
                  </a:lnTo>
                  <a:lnTo>
                    <a:pt x="607" y="1206"/>
                  </a:lnTo>
                  <a:lnTo>
                    <a:pt x="641" y="1256"/>
                  </a:lnTo>
                  <a:lnTo>
                    <a:pt x="673" y="1276"/>
                  </a:lnTo>
                  <a:lnTo>
                    <a:pt x="681" y="1357"/>
                  </a:lnTo>
                  <a:lnTo>
                    <a:pt x="738" y="1369"/>
                  </a:lnTo>
                  <a:lnTo>
                    <a:pt x="810" y="1341"/>
                  </a:lnTo>
                  <a:lnTo>
                    <a:pt x="981" y="1209"/>
                  </a:lnTo>
                  <a:lnTo>
                    <a:pt x="1168" y="1089"/>
                  </a:lnTo>
                  <a:lnTo>
                    <a:pt x="1221" y="1092"/>
                  </a:lnTo>
                  <a:lnTo>
                    <a:pt x="1327" y="928"/>
                  </a:lnTo>
                  <a:lnTo>
                    <a:pt x="1377" y="764"/>
                  </a:lnTo>
                  <a:lnTo>
                    <a:pt x="1323" y="691"/>
                  </a:lnTo>
                  <a:lnTo>
                    <a:pt x="1210" y="721"/>
                  </a:lnTo>
                  <a:lnTo>
                    <a:pt x="1241" y="484"/>
                  </a:lnTo>
                  <a:lnTo>
                    <a:pt x="1201" y="480"/>
                  </a:lnTo>
                  <a:lnTo>
                    <a:pt x="1191" y="452"/>
                  </a:lnTo>
                  <a:lnTo>
                    <a:pt x="1127" y="456"/>
                  </a:lnTo>
                  <a:lnTo>
                    <a:pt x="1113" y="429"/>
                  </a:lnTo>
                  <a:lnTo>
                    <a:pt x="1042" y="433"/>
                  </a:lnTo>
                  <a:lnTo>
                    <a:pt x="1011" y="413"/>
                  </a:lnTo>
                  <a:lnTo>
                    <a:pt x="907" y="413"/>
                  </a:lnTo>
                  <a:lnTo>
                    <a:pt x="867" y="398"/>
                  </a:lnTo>
                  <a:close/>
                </a:path>
              </a:pathLst>
            </a:custGeom>
            <a:solidFill>
              <a:srgbClr val="FFCFC6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7" name="Freeform 16"/>
            <p:cNvSpPr/>
            <p:nvPr/>
          </p:nvSpPr>
          <p:spPr>
            <a:xfrm flipH="1">
              <a:off x="473" y="3258"/>
              <a:ext cx="129" cy="59"/>
            </a:xfrm>
            <a:custGeom>
              <a:avLst/>
              <a:gdLst>
                <a:gd name="txL" fmla="*/ 0 w 366"/>
                <a:gd name="txT" fmla="*/ 0 h 165"/>
                <a:gd name="txR" fmla="*/ 366 w 366"/>
                <a:gd name="txB" fmla="*/ 165 h 165"/>
              </a:gdLst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txL" t="txT" r="txR" b="txB"/>
              <a:pathLst>
                <a:path w="366" h="165">
                  <a:moveTo>
                    <a:pt x="0" y="0"/>
                  </a:moveTo>
                  <a:lnTo>
                    <a:pt x="81" y="23"/>
                  </a:lnTo>
                  <a:lnTo>
                    <a:pt x="179" y="59"/>
                  </a:lnTo>
                  <a:lnTo>
                    <a:pt x="366" y="48"/>
                  </a:lnTo>
                  <a:lnTo>
                    <a:pt x="358" y="94"/>
                  </a:lnTo>
                  <a:lnTo>
                    <a:pt x="230" y="165"/>
                  </a:lnTo>
                  <a:lnTo>
                    <a:pt x="90" y="153"/>
                  </a:lnTo>
                  <a:lnTo>
                    <a:pt x="16" y="8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8" name="Freeform 17"/>
            <p:cNvSpPr/>
            <p:nvPr/>
          </p:nvSpPr>
          <p:spPr>
            <a:xfrm flipH="1">
              <a:off x="344" y="2963"/>
              <a:ext cx="328" cy="464"/>
            </a:xfrm>
            <a:custGeom>
              <a:avLst/>
              <a:gdLst>
                <a:gd name="txL" fmla="*/ 0 w 925"/>
                <a:gd name="txT" fmla="*/ 0 h 1288"/>
                <a:gd name="txR" fmla="*/ 925 w 925"/>
                <a:gd name="txB" fmla="*/ 1288 h 1288"/>
              </a:gdLst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txL" t="txT" r="txR" b="txB"/>
              <a:pathLst>
                <a:path w="925" h="1288">
                  <a:moveTo>
                    <a:pt x="436" y="313"/>
                  </a:moveTo>
                  <a:lnTo>
                    <a:pt x="392" y="352"/>
                  </a:lnTo>
                  <a:lnTo>
                    <a:pt x="348" y="429"/>
                  </a:lnTo>
                  <a:lnTo>
                    <a:pt x="304" y="477"/>
                  </a:lnTo>
                  <a:lnTo>
                    <a:pt x="230" y="525"/>
                  </a:lnTo>
                  <a:lnTo>
                    <a:pt x="259" y="486"/>
                  </a:lnTo>
                  <a:lnTo>
                    <a:pt x="239" y="442"/>
                  </a:lnTo>
                  <a:lnTo>
                    <a:pt x="189" y="446"/>
                  </a:lnTo>
                  <a:lnTo>
                    <a:pt x="153" y="476"/>
                  </a:lnTo>
                  <a:lnTo>
                    <a:pt x="134" y="571"/>
                  </a:lnTo>
                  <a:lnTo>
                    <a:pt x="177" y="535"/>
                  </a:lnTo>
                  <a:lnTo>
                    <a:pt x="192" y="509"/>
                  </a:lnTo>
                  <a:lnTo>
                    <a:pt x="192" y="471"/>
                  </a:lnTo>
                  <a:lnTo>
                    <a:pt x="215" y="477"/>
                  </a:lnTo>
                  <a:lnTo>
                    <a:pt x="222" y="525"/>
                  </a:lnTo>
                  <a:lnTo>
                    <a:pt x="162" y="564"/>
                  </a:lnTo>
                  <a:lnTo>
                    <a:pt x="112" y="610"/>
                  </a:lnTo>
                  <a:lnTo>
                    <a:pt x="59" y="686"/>
                  </a:lnTo>
                  <a:lnTo>
                    <a:pt x="44" y="763"/>
                  </a:lnTo>
                  <a:lnTo>
                    <a:pt x="59" y="840"/>
                  </a:lnTo>
                  <a:lnTo>
                    <a:pt x="81" y="916"/>
                  </a:lnTo>
                  <a:lnTo>
                    <a:pt x="141" y="1050"/>
                  </a:lnTo>
                  <a:lnTo>
                    <a:pt x="162" y="1126"/>
                  </a:lnTo>
                  <a:lnTo>
                    <a:pt x="192" y="1154"/>
                  </a:lnTo>
                  <a:lnTo>
                    <a:pt x="267" y="1174"/>
                  </a:lnTo>
                  <a:lnTo>
                    <a:pt x="342" y="1164"/>
                  </a:lnTo>
                  <a:lnTo>
                    <a:pt x="459" y="1116"/>
                  </a:lnTo>
                  <a:lnTo>
                    <a:pt x="622" y="1039"/>
                  </a:lnTo>
                  <a:lnTo>
                    <a:pt x="696" y="964"/>
                  </a:lnTo>
                  <a:lnTo>
                    <a:pt x="748" y="897"/>
                  </a:lnTo>
                  <a:lnTo>
                    <a:pt x="770" y="820"/>
                  </a:lnTo>
                  <a:lnTo>
                    <a:pt x="777" y="763"/>
                  </a:lnTo>
                  <a:lnTo>
                    <a:pt x="763" y="678"/>
                  </a:lnTo>
                  <a:lnTo>
                    <a:pt x="785" y="686"/>
                  </a:lnTo>
                  <a:lnTo>
                    <a:pt x="792" y="659"/>
                  </a:lnTo>
                  <a:lnTo>
                    <a:pt x="815" y="668"/>
                  </a:lnTo>
                  <a:lnTo>
                    <a:pt x="830" y="659"/>
                  </a:lnTo>
                  <a:lnTo>
                    <a:pt x="851" y="668"/>
                  </a:lnTo>
                  <a:lnTo>
                    <a:pt x="873" y="648"/>
                  </a:lnTo>
                  <a:lnTo>
                    <a:pt x="882" y="668"/>
                  </a:lnTo>
                  <a:lnTo>
                    <a:pt x="801" y="716"/>
                  </a:lnTo>
                  <a:lnTo>
                    <a:pt x="801" y="801"/>
                  </a:lnTo>
                  <a:lnTo>
                    <a:pt x="770" y="916"/>
                  </a:lnTo>
                  <a:lnTo>
                    <a:pt x="727" y="993"/>
                  </a:lnTo>
                  <a:lnTo>
                    <a:pt x="763" y="974"/>
                  </a:lnTo>
                  <a:lnTo>
                    <a:pt x="844" y="849"/>
                  </a:lnTo>
                  <a:lnTo>
                    <a:pt x="896" y="725"/>
                  </a:lnTo>
                  <a:lnTo>
                    <a:pt x="904" y="659"/>
                  </a:lnTo>
                  <a:lnTo>
                    <a:pt x="889" y="629"/>
                  </a:lnTo>
                  <a:lnTo>
                    <a:pt x="851" y="610"/>
                  </a:lnTo>
                  <a:lnTo>
                    <a:pt x="808" y="620"/>
                  </a:lnTo>
                  <a:lnTo>
                    <a:pt x="740" y="640"/>
                  </a:lnTo>
                  <a:lnTo>
                    <a:pt x="733" y="629"/>
                  </a:lnTo>
                  <a:lnTo>
                    <a:pt x="740" y="591"/>
                  </a:lnTo>
                  <a:lnTo>
                    <a:pt x="763" y="391"/>
                  </a:lnTo>
                  <a:lnTo>
                    <a:pt x="792" y="429"/>
                  </a:lnTo>
                  <a:lnTo>
                    <a:pt x="777" y="554"/>
                  </a:lnTo>
                  <a:lnTo>
                    <a:pt x="763" y="610"/>
                  </a:lnTo>
                  <a:lnTo>
                    <a:pt x="823" y="582"/>
                  </a:lnTo>
                  <a:lnTo>
                    <a:pt x="889" y="601"/>
                  </a:lnTo>
                  <a:lnTo>
                    <a:pt x="925" y="648"/>
                  </a:lnTo>
                  <a:lnTo>
                    <a:pt x="925" y="696"/>
                  </a:lnTo>
                  <a:lnTo>
                    <a:pt x="896" y="811"/>
                  </a:lnTo>
                  <a:lnTo>
                    <a:pt x="815" y="945"/>
                  </a:lnTo>
                  <a:lnTo>
                    <a:pt x="770" y="993"/>
                  </a:lnTo>
                  <a:lnTo>
                    <a:pt x="740" y="1011"/>
                  </a:lnTo>
                  <a:lnTo>
                    <a:pt x="712" y="1011"/>
                  </a:lnTo>
                  <a:lnTo>
                    <a:pt x="622" y="1078"/>
                  </a:lnTo>
                  <a:lnTo>
                    <a:pt x="519" y="1135"/>
                  </a:lnTo>
                  <a:lnTo>
                    <a:pt x="571" y="1135"/>
                  </a:lnTo>
                  <a:lnTo>
                    <a:pt x="607" y="1164"/>
                  </a:lnTo>
                  <a:lnTo>
                    <a:pt x="631" y="1193"/>
                  </a:lnTo>
                  <a:lnTo>
                    <a:pt x="652" y="1193"/>
                  </a:lnTo>
                  <a:lnTo>
                    <a:pt x="622" y="1212"/>
                  </a:lnTo>
                  <a:lnTo>
                    <a:pt x="571" y="1203"/>
                  </a:lnTo>
                  <a:lnTo>
                    <a:pt x="519" y="1203"/>
                  </a:lnTo>
                  <a:lnTo>
                    <a:pt x="430" y="1230"/>
                  </a:lnTo>
                  <a:lnTo>
                    <a:pt x="304" y="1279"/>
                  </a:lnTo>
                  <a:lnTo>
                    <a:pt x="251" y="1288"/>
                  </a:lnTo>
                  <a:lnTo>
                    <a:pt x="215" y="1259"/>
                  </a:lnTo>
                  <a:lnTo>
                    <a:pt x="215" y="1212"/>
                  </a:lnTo>
                  <a:lnTo>
                    <a:pt x="230" y="1259"/>
                  </a:lnTo>
                  <a:lnTo>
                    <a:pt x="267" y="1269"/>
                  </a:lnTo>
                  <a:lnTo>
                    <a:pt x="282" y="1259"/>
                  </a:lnTo>
                  <a:lnTo>
                    <a:pt x="267" y="1250"/>
                  </a:lnTo>
                  <a:lnTo>
                    <a:pt x="274" y="1230"/>
                  </a:lnTo>
                  <a:lnTo>
                    <a:pt x="251" y="1222"/>
                  </a:lnTo>
                  <a:lnTo>
                    <a:pt x="282" y="1212"/>
                  </a:lnTo>
                  <a:lnTo>
                    <a:pt x="245" y="1193"/>
                  </a:lnTo>
                  <a:lnTo>
                    <a:pt x="200" y="1183"/>
                  </a:lnTo>
                  <a:lnTo>
                    <a:pt x="156" y="1145"/>
                  </a:lnTo>
                  <a:lnTo>
                    <a:pt x="118" y="1088"/>
                  </a:lnTo>
                  <a:lnTo>
                    <a:pt x="88" y="1020"/>
                  </a:lnTo>
                  <a:lnTo>
                    <a:pt x="59" y="945"/>
                  </a:lnTo>
                  <a:lnTo>
                    <a:pt x="22" y="869"/>
                  </a:lnTo>
                  <a:lnTo>
                    <a:pt x="0" y="773"/>
                  </a:lnTo>
                  <a:lnTo>
                    <a:pt x="15" y="696"/>
                  </a:lnTo>
                  <a:lnTo>
                    <a:pt x="59" y="629"/>
                  </a:lnTo>
                  <a:lnTo>
                    <a:pt x="103" y="582"/>
                  </a:lnTo>
                  <a:lnTo>
                    <a:pt x="96" y="564"/>
                  </a:lnTo>
                  <a:lnTo>
                    <a:pt x="126" y="459"/>
                  </a:lnTo>
                  <a:lnTo>
                    <a:pt x="186" y="421"/>
                  </a:lnTo>
                  <a:lnTo>
                    <a:pt x="237" y="421"/>
                  </a:lnTo>
                  <a:lnTo>
                    <a:pt x="274" y="440"/>
                  </a:lnTo>
                  <a:lnTo>
                    <a:pt x="282" y="467"/>
                  </a:lnTo>
                  <a:lnTo>
                    <a:pt x="318" y="429"/>
                  </a:lnTo>
                  <a:lnTo>
                    <a:pt x="342" y="391"/>
                  </a:lnTo>
                  <a:lnTo>
                    <a:pt x="333" y="382"/>
                  </a:lnTo>
                  <a:lnTo>
                    <a:pt x="401" y="306"/>
                  </a:lnTo>
                  <a:lnTo>
                    <a:pt x="326" y="344"/>
                  </a:lnTo>
                  <a:lnTo>
                    <a:pt x="289" y="325"/>
                  </a:lnTo>
                  <a:lnTo>
                    <a:pt x="282" y="306"/>
                  </a:lnTo>
                  <a:lnTo>
                    <a:pt x="392" y="276"/>
                  </a:lnTo>
                  <a:lnTo>
                    <a:pt x="333" y="257"/>
                  </a:lnTo>
                  <a:lnTo>
                    <a:pt x="282" y="230"/>
                  </a:lnTo>
                  <a:lnTo>
                    <a:pt x="318" y="210"/>
                  </a:lnTo>
                  <a:lnTo>
                    <a:pt x="311" y="181"/>
                  </a:lnTo>
                  <a:lnTo>
                    <a:pt x="392" y="248"/>
                  </a:lnTo>
                  <a:lnTo>
                    <a:pt x="342" y="152"/>
                  </a:lnTo>
                  <a:lnTo>
                    <a:pt x="304" y="76"/>
                  </a:lnTo>
                  <a:lnTo>
                    <a:pt x="289" y="30"/>
                  </a:lnTo>
                  <a:lnTo>
                    <a:pt x="311" y="10"/>
                  </a:lnTo>
                  <a:lnTo>
                    <a:pt x="363" y="0"/>
                  </a:lnTo>
                  <a:lnTo>
                    <a:pt x="355" y="19"/>
                  </a:lnTo>
                  <a:lnTo>
                    <a:pt x="326" y="30"/>
                  </a:lnTo>
                  <a:lnTo>
                    <a:pt x="326" y="76"/>
                  </a:lnTo>
                  <a:lnTo>
                    <a:pt x="370" y="181"/>
                  </a:lnTo>
                  <a:lnTo>
                    <a:pt x="348" y="38"/>
                  </a:lnTo>
                  <a:lnTo>
                    <a:pt x="415" y="200"/>
                  </a:lnTo>
                  <a:lnTo>
                    <a:pt x="455" y="253"/>
                  </a:lnTo>
                  <a:lnTo>
                    <a:pt x="428" y="253"/>
                  </a:lnTo>
                  <a:lnTo>
                    <a:pt x="466" y="286"/>
                  </a:lnTo>
                  <a:lnTo>
                    <a:pt x="504" y="296"/>
                  </a:lnTo>
                  <a:lnTo>
                    <a:pt x="562" y="296"/>
                  </a:lnTo>
                  <a:lnTo>
                    <a:pt x="556" y="306"/>
                  </a:lnTo>
                  <a:lnTo>
                    <a:pt x="511" y="325"/>
                  </a:lnTo>
                  <a:lnTo>
                    <a:pt x="466" y="325"/>
                  </a:lnTo>
                  <a:lnTo>
                    <a:pt x="436" y="313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9" name="Freeform 18"/>
            <p:cNvSpPr/>
            <p:nvPr/>
          </p:nvSpPr>
          <p:spPr>
            <a:xfrm flipH="1">
              <a:off x="488" y="2932"/>
              <a:ext cx="48" cy="124"/>
            </a:xfrm>
            <a:custGeom>
              <a:avLst/>
              <a:gdLst>
                <a:gd name="txL" fmla="*/ 0 w 134"/>
                <a:gd name="txT" fmla="*/ 0 h 342"/>
                <a:gd name="txR" fmla="*/ 134 w 134"/>
                <a:gd name="txB" fmla="*/ 342 h 342"/>
              </a:gdLst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txL" t="txT" r="txR" b="txB"/>
              <a:pathLst>
                <a:path w="134" h="342">
                  <a:moveTo>
                    <a:pt x="66" y="324"/>
                  </a:moveTo>
                  <a:lnTo>
                    <a:pt x="22" y="229"/>
                  </a:lnTo>
                  <a:lnTo>
                    <a:pt x="0" y="133"/>
                  </a:lnTo>
                  <a:lnTo>
                    <a:pt x="7" y="66"/>
                  </a:lnTo>
                  <a:lnTo>
                    <a:pt x="38" y="0"/>
                  </a:lnTo>
                  <a:lnTo>
                    <a:pt x="81" y="0"/>
                  </a:lnTo>
                  <a:lnTo>
                    <a:pt x="96" y="28"/>
                  </a:lnTo>
                  <a:lnTo>
                    <a:pt x="74" y="104"/>
                  </a:lnTo>
                  <a:lnTo>
                    <a:pt x="74" y="210"/>
                  </a:lnTo>
                  <a:lnTo>
                    <a:pt x="96" y="304"/>
                  </a:lnTo>
                  <a:lnTo>
                    <a:pt x="134" y="342"/>
                  </a:lnTo>
                  <a:lnTo>
                    <a:pt x="66" y="257"/>
                  </a:lnTo>
                  <a:lnTo>
                    <a:pt x="53" y="191"/>
                  </a:lnTo>
                  <a:lnTo>
                    <a:pt x="53" y="115"/>
                  </a:lnTo>
                  <a:lnTo>
                    <a:pt x="66" y="28"/>
                  </a:lnTo>
                  <a:lnTo>
                    <a:pt x="45" y="28"/>
                  </a:lnTo>
                  <a:lnTo>
                    <a:pt x="22" y="172"/>
                  </a:lnTo>
                  <a:lnTo>
                    <a:pt x="45" y="257"/>
                  </a:lnTo>
                  <a:lnTo>
                    <a:pt x="66" y="324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0" name="Freeform 19"/>
            <p:cNvSpPr/>
            <p:nvPr/>
          </p:nvSpPr>
          <p:spPr>
            <a:xfrm flipH="1">
              <a:off x="468" y="2956"/>
              <a:ext cx="34" cy="100"/>
            </a:xfrm>
            <a:custGeom>
              <a:avLst/>
              <a:gdLst>
                <a:gd name="txL" fmla="*/ 0 w 96"/>
                <a:gd name="txT" fmla="*/ 0 h 276"/>
                <a:gd name="txR" fmla="*/ 96 w 96"/>
                <a:gd name="txB" fmla="*/ 276 h 276"/>
              </a:gdLst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txL" t="txT" r="txR" b="txB"/>
              <a:pathLst>
                <a:path w="96" h="276">
                  <a:moveTo>
                    <a:pt x="0" y="200"/>
                  </a:moveTo>
                  <a:lnTo>
                    <a:pt x="0" y="106"/>
                  </a:lnTo>
                  <a:lnTo>
                    <a:pt x="16" y="38"/>
                  </a:lnTo>
                  <a:lnTo>
                    <a:pt x="38" y="0"/>
                  </a:lnTo>
                  <a:lnTo>
                    <a:pt x="96" y="19"/>
                  </a:lnTo>
                  <a:lnTo>
                    <a:pt x="90" y="38"/>
                  </a:lnTo>
                  <a:lnTo>
                    <a:pt x="66" y="86"/>
                  </a:lnTo>
                  <a:lnTo>
                    <a:pt x="53" y="210"/>
                  </a:lnTo>
                  <a:lnTo>
                    <a:pt x="66" y="276"/>
                  </a:lnTo>
                  <a:lnTo>
                    <a:pt x="39" y="199"/>
                  </a:lnTo>
                  <a:lnTo>
                    <a:pt x="60" y="67"/>
                  </a:lnTo>
                  <a:lnTo>
                    <a:pt x="66" y="38"/>
                  </a:lnTo>
                  <a:lnTo>
                    <a:pt x="45" y="19"/>
                  </a:lnTo>
                  <a:lnTo>
                    <a:pt x="22" y="56"/>
                  </a:lnTo>
                  <a:lnTo>
                    <a:pt x="7" y="134"/>
                  </a:lnTo>
                  <a:lnTo>
                    <a:pt x="0" y="20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1" name="Freeform 20"/>
            <p:cNvSpPr/>
            <p:nvPr/>
          </p:nvSpPr>
          <p:spPr>
            <a:xfrm flipH="1">
              <a:off x="416" y="2987"/>
              <a:ext cx="61" cy="97"/>
            </a:xfrm>
            <a:custGeom>
              <a:avLst/>
              <a:gdLst>
                <a:gd name="txL" fmla="*/ 0 w 174"/>
                <a:gd name="txT" fmla="*/ 0 h 267"/>
                <a:gd name="txR" fmla="*/ 174 w 174"/>
                <a:gd name="txB" fmla="*/ 267 h 267"/>
              </a:gdLst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txL" t="txT" r="txR" b="txB"/>
              <a:pathLst>
                <a:path w="174" h="267">
                  <a:moveTo>
                    <a:pt x="0" y="143"/>
                  </a:moveTo>
                  <a:lnTo>
                    <a:pt x="9" y="28"/>
                  </a:lnTo>
                  <a:lnTo>
                    <a:pt x="24" y="0"/>
                  </a:lnTo>
                  <a:lnTo>
                    <a:pt x="53" y="0"/>
                  </a:lnTo>
                  <a:lnTo>
                    <a:pt x="30" y="28"/>
                  </a:lnTo>
                  <a:lnTo>
                    <a:pt x="51" y="28"/>
                  </a:lnTo>
                  <a:lnTo>
                    <a:pt x="31" y="165"/>
                  </a:lnTo>
                  <a:lnTo>
                    <a:pt x="53" y="133"/>
                  </a:lnTo>
                  <a:lnTo>
                    <a:pt x="60" y="200"/>
                  </a:lnTo>
                  <a:lnTo>
                    <a:pt x="84" y="143"/>
                  </a:lnTo>
                  <a:lnTo>
                    <a:pt x="75" y="85"/>
                  </a:lnTo>
                  <a:lnTo>
                    <a:pt x="97" y="124"/>
                  </a:lnTo>
                  <a:lnTo>
                    <a:pt x="97" y="172"/>
                  </a:lnTo>
                  <a:lnTo>
                    <a:pt x="90" y="219"/>
                  </a:lnTo>
                  <a:lnTo>
                    <a:pt x="120" y="190"/>
                  </a:lnTo>
                  <a:lnTo>
                    <a:pt x="116" y="130"/>
                  </a:lnTo>
                  <a:lnTo>
                    <a:pt x="93" y="87"/>
                  </a:lnTo>
                  <a:lnTo>
                    <a:pt x="111" y="58"/>
                  </a:lnTo>
                  <a:lnTo>
                    <a:pt x="130" y="113"/>
                  </a:lnTo>
                  <a:lnTo>
                    <a:pt x="144" y="190"/>
                  </a:lnTo>
                  <a:lnTo>
                    <a:pt x="149" y="124"/>
                  </a:lnTo>
                  <a:lnTo>
                    <a:pt x="165" y="114"/>
                  </a:lnTo>
                  <a:lnTo>
                    <a:pt x="174" y="173"/>
                  </a:lnTo>
                  <a:lnTo>
                    <a:pt x="164" y="220"/>
                  </a:lnTo>
                  <a:lnTo>
                    <a:pt x="134" y="255"/>
                  </a:lnTo>
                  <a:lnTo>
                    <a:pt x="137" y="211"/>
                  </a:lnTo>
                  <a:lnTo>
                    <a:pt x="97" y="267"/>
                  </a:lnTo>
                  <a:lnTo>
                    <a:pt x="71" y="263"/>
                  </a:lnTo>
                  <a:lnTo>
                    <a:pt x="91" y="234"/>
                  </a:lnTo>
                  <a:lnTo>
                    <a:pt x="53" y="248"/>
                  </a:lnTo>
                  <a:lnTo>
                    <a:pt x="53" y="219"/>
                  </a:lnTo>
                  <a:lnTo>
                    <a:pt x="15" y="200"/>
                  </a:lnTo>
                  <a:lnTo>
                    <a:pt x="0" y="143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2" name="Freeform 21"/>
            <p:cNvSpPr/>
            <p:nvPr/>
          </p:nvSpPr>
          <p:spPr>
            <a:xfrm flipH="1">
              <a:off x="377" y="2997"/>
              <a:ext cx="79" cy="31"/>
            </a:xfrm>
            <a:custGeom>
              <a:avLst/>
              <a:gdLst>
                <a:gd name="txL" fmla="*/ 0 w 223"/>
                <a:gd name="txT" fmla="*/ 0 h 86"/>
                <a:gd name="txR" fmla="*/ 223 w 223"/>
                <a:gd name="txB" fmla="*/ 86 h 86"/>
              </a:gdLst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txL" t="txT" r="txR" b="txB"/>
              <a:pathLst>
                <a:path w="223" h="86">
                  <a:moveTo>
                    <a:pt x="0" y="39"/>
                  </a:moveTo>
                  <a:lnTo>
                    <a:pt x="15" y="20"/>
                  </a:lnTo>
                  <a:lnTo>
                    <a:pt x="37" y="30"/>
                  </a:lnTo>
                  <a:lnTo>
                    <a:pt x="60" y="11"/>
                  </a:lnTo>
                  <a:lnTo>
                    <a:pt x="82" y="30"/>
                  </a:lnTo>
                  <a:lnTo>
                    <a:pt x="96" y="11"/>
                  </a:lnTo>
                  <a:lnTo>
                    <a:pt x="120" y="30"/>
                  </a:lnTo>
                  <a:lnTo>
                    <a:pt x="141" y="0"/>
                  </a:lnTo>
                  <a:lnTo>
                    <a:pt x="178" y="39"/>
                  </a:lnTo>
                  <a:lnTo>
                    <a:pt x="201" y="30"/>
                  </a:lnTo>
                  <a:lnTo>
                    <a:pt x="223" y="57"/>
                  </a:lnTo>
                  <a:lnTo>
                    <a:pt x="208" y="86"/>
                  </a:lnTo>
                  <a:lnTo>
                    <a:pt x="178" y="86"/>
                  </a:lnTo>
                  <a:lnTo>
                    <a:pt x="156" y="39"/>
                  </a:lnTo>
                  <a:lnTo>
                    <a:pt x="133" y="77"/>
                  </a:lnTo>
                  <a:lnTo>
                    <a:pt x="96" y="57"/>
                  </a:lnTo>
                  <a:lnTo>
                    <a:pt x="82" y="57"/>
                  </a:lnTo>
                  <a:lnTo>
                    <a:pt x="74" y="39"/>
                  </a:lnTo>
                  <a:lnTo>
                    <a:pt x="30" y="57"/>
                  </a:lnTo>
                  <a:lnTo>
                    <a:pt x="0" y="39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3" name="Freeform 22"/>
            <p:cNvSpPr/>
            <p:nvPr/>
          </p:nvSpPr>
          <p:spPr>
            <a:xfrm flipH="1">
              <a:off x="356" y="3017"/>
              <a:ext cx="72" cy="101"/>
            </a:xfrm>
            <a:custGeom>
              <a:avLst/>
              <a:gdLst>
                <a:gd name="txL" fmla="*/ 0 w 200"/>
                <a:gd name="txT" fmla="*/ 0 h 277"/>
                <a:gd name="txR" fmla="*/ 200 w 200"/>
                <a:gd name="txB" fmla="*/ 277 h 277"/>
              </a:gdLst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txL" t="txT" r="txR" b="txB"/>
              <a:pathLst>
                <a:path w="200" h="277">
                  <a:moveTo>
                    <a:pt x="155" y="10"/>
                  </a:moveTo>
                  <a:lnTo>
                    <a:pt x="170" y="96"/>
                  </a:lnTo>
                  <a:lnTo>
                    <a:pt x="155" y="173"/>
                  </a:lnTo>
                  <a:lnTo>
                    <a:pt x="103" y="220"/>
                  </a:lnTo>
                  <a:lnTo>
                    <a:pt x="112" y="200"/>
                  </a:lnTo>
                  <a:lnTo>
                    <a:pt x="134" y="154"/>
                  </a:lnTo>
                  <a:lnTo>
                    <a:pt x="134" y="87"/>
                  </a:lnTo>
                  <a:lnTo>
                    <a:pt x="126" y="78"/>
                  </a:lnTo>
                  <a:lnTo>
                    <a:pt x="119" y="163"/>
                  </a:lnTo>
                  <a:lnTo>
                    <a:pt x="88" y="200"/>
                  </a:lnTo>
                  <a:lnTo>
                    <a:pt x="96" y="154"/>
                  </a:lnTo>
                  <a:lnTo>
                    <a:pt x="66" y="211"/>
                  </a:lnTo>
                  <a:lnTo>
                    <a:pt x="51" y="220"/>
                  </a:lnTo>
                  <a:lnTo>
                    <a:pt x="51" y="192"/>
                  </a:lnTo>
                  <a:lnTo>
                    <a:pt x="0" y="211"/>
                  </a:lnTo>
                  <a:lnTo>
                    <a:pt x="38" y="211"/>
                  </a:lnTo>
                  <a:lnTo>
                    <a:pt x="44" y="239"/>
                  </a:lnTo>
                  <a:lnTo>
                    <a:pt x="81" y="230"/>
                  </a:lnTo>
                  <a:lnTo>
                    <a:pt x="81" y="277"/>
                  </a:lnTo>
                  <a:lnTo>
                    <a:pt x="126" y="258"/>
                  </a:lnTo>
                  <a:lnTo>
                    <a:pt x="170" y="230"/>
                  </a:lnTo>
                  <a:lnTo>
                    <a:pt x="200" y="173"/>
                  </a:lnTo>
                  <a:lnTo>
                    <a:pt x="193" y="154"/>
                  </a:lnTo>
                  <a:lnTo>
                    <a:pt x="170" y="192"/>
                  </a:lnTo>
                  <a:lnTo>
                    <a:pt x="134" y="211"/>
                  </a:lnTo>
                  <a:lnTo>
                    <a:pt x="184" y="144"/>
                  </a:lnTo>
                  <a:lnTo>
                    <a:pt x="200" y="78"/>
                  </a:lnTo>
                  <a:lnTo>
                    <a:pt x="193" y="0"/>
                  </a:lnTo>
                  <a:lnTo>
                    <a:pt x="155" y="1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4" name="Freeform 23"/>
            <p:cNvSpPr/>
            <p:nvPr/>
          </p:nvSpPr>
          <p:spPr>
            <a:xfrm flipH="1">
              <a:off x="422" y="3100"/>
              <a:ext cx="8" cy="11"/>
            </a:xfrm>
            <a:custGeom>
              <a:avLst/>
              <a:gdLst>
                <a:gd name="txL" fmla="*/ 0 w 22"/>
                <a:gd name="txT" fmla="*/ 0 h 28"/>
                <a:gd name="txR" fmla="*/ 22 w 22"/>
                <a:gd name="txB" fmla="*/ 28 h 28"/>
              </a:gdLst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txL" t="txT" r="txR" b="txB"/>
              <a:pathLst>
                <a:path w="22" h="28">
                  <a:moveTo>
                    <a:pt x="15" y="0"/>
                  </a:moveTo>
                  <a:lnTo>
                    <a:pt x="0" y="9"/>
                  </a:lnTo>
                  <a:lnTo>
                    <a:pt x="8" y="28"/>
                  </a:lnTo>
                  <a:lnTo>
                    <a:pt x="22" y="19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5" name="Freeform 24"/>
            <p:cNvSpPr/>
            <p:nvPr/>
          </p:nvSpPr>
          <p:spPr>
            <a:xfrm flipH="1">
              <a:off x="409" y="3121"/>
              <a:ext cx="8" cy="10"/>
            </a:xfrm>
            <a:custGeom>
              <a:avLst/>
              <a:gdLst>
                <a:gd name="txL" fmla="*/ 0 w 22"/>
                <a:gd name="txT" fmla="*/ 0 h 28"/>
                <a:gd name="txR" fmla="*/ 22 w 22"/>
                <a:gd name="txB" fmla="*/ 28 h 28"/>
              </a:gdLst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txL" t="txT" r="txR" b="txB"/>
              <a:pathLst>
                <a:path w="22" h="28">
                  <a:moveTo>
                    <a:pt x="15" y="0"/>
                  </a:moveTo>
                  <a:lnTo>
                    <a:pt x="0" y="10"/>
                  </a:lnTo>
                  <a:lnTo>
                    <a:pt x="9" y="28"/>
                  </a:lnTo>
                  <a:lnTo>
                    <a:pt x="22" y="19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6" name="Freeform 25"/>
            <p:cNvSpPr/>
            <p:nvPr/>
          </p:nvSpPr>
          <p:spPr>
            <a:xfrm flipH="1">
              <a:off x="402" y="3138"/>
              <a:ext cx="7" cy="11"/>
            </a:xfrm>
            <a:custGeom>
              <a:avLst/>
              <a:gdLst>
                <a:gd name="txL" fmla="*/ 0 w 23"/>
                <a:gd name="txT" fmla="*/ 0 h 29"/>
                <a:gd name="txR" fmla="*/ 23 w 23"/>
                <a:gd name="txB" fmla="*/ 29 h 29"/>
              </a:gdLst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txL" t="txT" r="txR" b="txB"/>
              <a:pathLst>
                <a:path w="23" h="29">
                  <a:moveTo>
                    <a:pt x="15" y="0"/>
                  </a:moveTo>
                  <a:lnTo>
                    <a:pt x="0" y="10"/>
                  </a:lnTo>
                  <a:lnTo>
                    <a:pt x="8" y="29"/>
                  </a:lnTo>
                  <a:lnTo>
                    <a:pt x="23" y="19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7" name="Freeform 26"/>
            <p:cNvSpPr/>
            <p:nvPr/>
          </p:nvSpPr>
          <p:spPr>
            <a:xfrm flipH="1">
              <a:off x="422" y="3141"/>
              <a:ext cx="8" cy="11"/>
            </a:xfrm>
            <a:custGeom>
              <a:avLst/>
              <a:gdLst>
                <a:gd name="txL" fmla="*/ 0 w 24"/>
                <a:gd name="txT" fmla="*/ 0 h 28"/>
                <a:gd name="txR" fmla="*/ 24 w 24"/>
                <a:gd name="txB" fmla="*/ 28 h 28"/>
              </a:gdLst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txL" t="txT" r="txR" b="txB"/>
              <a:pathLst>
                <a:path w="24" h="28">
                  <a:moveTo>
                    <a:pt x="16" y="0"/>
                  </a:moveTo>
                  <a:lnTo>
                    <a:pt x="0" y="9"/>
                  </a:lnTo>
                  <a:lnTo>
                    <a:pt x="9" y="28"/>
                  </a:lnTo>
                  <a:lnTo>
                    <a:pt x="24" y="19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8" name="Freeform 27"/>
            <p:cNvSpPr/>
            <p:nvPr/>
          </p:nvSpPr>
          <p:spPr>
            <a:xfrm flipH="1">
              <a:off x="409" y="3159"/>
              <a:ext cx="8" cy="10"/>
            </a:xfrm>
            <a:custGeom>
              <a:avLst/>
              <a:gdLst>
                <a:gd name="txL" fmla="*/ 0 w 22"/>
                <a:gd name="txT" fmla="*/ 0 h 27"/>
                <a:gd name="txR" fmla="*/ 22 w 22"/>
                <a:gd name="txB" fmla="*/ 27 h 27"/>
              </a:gdLst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txL" t="txT" r="txR" b="txB"/>
              <a:pathLst>
                <a:path w="22" h="27">
                  <a:moveTo>
                    <a:pt x="15" y="0"/>
                  </a:moveTo>
                  <a:lnTo>
                    <a:pt x="0" y="10"/>
                  </a:lnTo>
                  <a:lnTo>
                    <a:pt x="9" y="27"/>
                  </a:lnTo>
                  <a:lnTo>
                    <a:pt x="22" y="19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9" name="Freeform 28"/>
            <p:cNvSpPr/>
            <p:nvPr/>
          </p:nvSpPr>
          <p:spPr>
            <a:xfrm flipH="1">
              <a:off x="396" y="3115"/>
              <a:ext cx="8" cy="10"/>
            </a:xfrm>
            <a:custGeom>
              <a:avLst/>
              <a:gdLst>
                <a:gd name="txL" fmla="*/ 0 w 22"/>
                <a:gd name="txT" fmla="*/ 0 h 28"/>
                <a:gd name="txR" fmla="*/ 22 w 22"/>
                <a:gd name="txB" fmla="*/ 28 h 28"/>
              </a:gdLst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txL" t="txT" r="txR" b="txB"/>
              <a:pathLst>
                <a:path w="22" h="28">
                  <a:moveTo>
                    <a:pt x="15" y="0"/>
                  </a:moveTo>
                  <a:lnTo>
                    <a:pt x="0" y="9"/>
                  </a:lnTo>
                  <a:lnTo>
                    <a:pt x="8" y="28"/>
                  </a:lnTo>
                  <a:lnTo>
                    <a:pt x="22" y="19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0" name="Freeform 29"/>
            <p:cNvSpPr/>
            <p:nvPr/>
          </p:nvSpPr>
          <p:spPr>
            <a:xfrm flipH="1">
              <a:off x="519" y="3146"/>
              <a:ext cx="29" cy="30"/>
            </a:xfrm>
            <a:custGeom>
              <a:avLst/>
              <a:gdLst>
                <a:gd name="txL" fmla="*/ 0 w 82"/>
                <a:gd name="txT" fmla="*/ 0 h 85"/>
                <a:gd name="txR" fmla="*/ 82 w 82"/>
                <a:gd name="txB" fmla="*/ 85 h 85"/>
              </a:gdLst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txL" t="txT" r="txR" b="txB"/>
              <a:pathLst>
                <a:path w="82" h="85">
                  <a:moveTo>
                    <a:pt x="53" y="0"/>
                  </a:moveTo>
                  <a:lnTo>
                    <a:pt x="22" y="0"/>
                  </a:lnTo>
                  <a:lnTo>
                    <a:pt x="0" y="29"/>
                  </a:lnTo>
                  <a:lnTo>
                    <a:pt x="0" y="58"/>
                  </a:lnTo>
                  <a:lnTo>
                    <a:pt x="7" y="76"/>
                  </a:lnTo>
                  <a:lnTo>
                    <a:pt x="30" y="85"/>
                  </a:lnTo>
                  <a:lnTo>
                    <a:pt x="53" y="76"/>
                  </a:lnTo>
                  <a:lnTo>
                    <a:pt x="82" y="38"/>
                  </a:lnTo>
                  <a:lnTo>
                    <a:pt x="53" y="38"/>
                  </a:lnTo>
                  <a:lnTo>
                    <a:pt x="30" y="58"/>
                  </a:lnTo>
                  <a:lnTo>
                    <a:pt x="22" y="38"/>
                  </a:lnTo>
                  <a:lnTo>
                    <a:pt x="37" y="19"/>
                  </a:lnTo>
                  <a:lnTo>
                    <a:pt x="59" y="19"/>
                  </a:lnTo>
                  <a:lnTo>
                    <a:pt x="53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1" name="Freeform 30"/>
            <p:cNvSpPr/>
            <p:nvPr/>
          </p:nvSpPr>
          <p:spPr>
            <a:xfrm flipH="1">
              <a:off x="485" y="3152"/>
              <a:ext cx="24" cy="31"/>
            </a:xfrm>
            <a:custGeom>
              <a:avLst/>
              <a:gdLst>
                <a:gd name="txL" fmla="*/ 0 w 67"/>
                <a:gd name="txT" fmla="*/ 0 h 85"/>
                <a:gd name="txR" fmla="*/ 67 w 67"/>
                <a:gd name="txB" fmla="*/ 85 h 85"/>
              </a:gdLst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txL" t="txT" r="txR" b="txB"/>
              <a:pathLst>
                <a:path w="67" h="85">
                  <a:moveTo>
                    <a:pt x="45" y="0"/>
                  </a:moveTo>
                  <a:lnTo>
                    <a:pt x="22" y="0"/>
                  </a:lnTo>
                  <a:lnTo>
                    <a:pt x="7" y="19"/>
                  </a:lnTo>
                  <a:lnTo>
                    <a:pt x="0" y="57"/>
                  </a:lnTo>
                  <a:lnTo>
                    <a:pt x="22" y="85"/>
                  </a:lnTo>
                  <a:lnTo>
                    <a:pt x="45" y="76"/>
                  </a:lnTo>
                  <a:lnTo>
                    <a:pt x="60" y="66"/>
                  </a:lnTo>
                  <a:lnTo>
                    <a:pt x="67" y="46"/>
                  </a:lnTo>
                  <a:lnTo>
                    <a:pt x="52" y="29"/>
                  </a:lnTo>
                  <a:lnTo>
                    <a:pt x="22" y="46"/>
                  </a:lnTo>
                  <a:lnTo>
                    <a:pt x="22" y="29"/>
                  </a:lnTo>
                  <a:lnTo>
                    <a:pt x="38" y="10"/>
                  </a:lnTo>
                  <a:lnTo>
                    <a:pt x="45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2" name="Freeform 31"/>
            <p:cNvSpPr/>
            <p:nvPr/>
          </p:nvSpPr>
          <p:spPr>
            <a:xfrm flipH="1">
              <a:off x="509" y="3141"/>
              <a:ext cx="42" cy="49"/>
            </a:xfrm>
            <a:custGeom>
              <a:avLst/>
              <a:gdLst>
                <a:gd name="txL" fmla="*/ 0 w 117"/>
                <a:gd name="txT" fmla="*/ 0 h 133"/>
                <a:gd name="txR" fmla="*/ 117 w 117"/>
                <a:gd name="txB" fmla="*/ 133 h 133"/>
              </a:gdLst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txL" t="txT" r="txR" b="txB"/>
              <a:pathLst>
                <a:path w="117" h="133">
                  <a:moveTo>
                    <a:pt x="117" y="0"/>
                  </a:moveTo>
                  <a:lnTo>
                    <a:pt x="81" y="68"/>
                  </a:lnTo>
                  <a:lnTo>
                    <a:pt x="43" y="114"/>
                  </a:lnTo>
                  <a:lnTo>
                    <a:pt x="0" y="133"/>
                  </a:lnTo>
                  <a:lnTo>
                    <a:pt x="59" y="86"/>
                  </a:lnTo>
                  <a:lnTo>
                    <a:pt x="81" y="39"/>
                  </a:lnTo>
                  <a:lnTo>
                    <a:pt x="117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3" name="Freeform 32"/>
            <p:cNvSpPr/>
            <p:nvPr/>
          </p:nvSpPr>
          <p:spPr>
            <a:xfrm flipH="1">
              <a:off x="509" y="3213"/>
              <a:ext cx="81" cy="39"/>
            </a:xfrm>
            <a:custGeom>
              <a:avLst/>
              <a:gdLst>
                <a:gd name="txL" fmla="*/ 0 w 229"/>
                <a:gd name="txT" fmla="*/ 0 h 105"/>
                <a:gd name="txR" fmla="*/ 229 w 229"/>
                <a:gd name="txB" fmla="*/ 105 h 105"/>
              </a:gdLst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txL" t="txT" r="txR" b="txB"/>
              <a:pathLst>
                <a:path w="229" h="105">
                  <a:moveTo>
                    <a:pt x="29" y="9"/>
                  </a:moveTo>
                  <a:lnTo>
                    <a:pt x="59" y="0"/>
                  </a:lnTo>
                  <a:lnTo>
                    <a:pt x="66" y="20"/>
                  </a:lnTo>
                  <a:lnTo>
                    <a:pt x="88" y="9"/>
                  </a:lnTo>
                  <a:lnTo>
                    <a:pt x="96" y="29"/>
                  </a:lnTo>
                  <a:lnTo>
                    <a:pt x="118" y="20"/>
                  </a:lnTo>
                  <a:lnTo>
                    <a:pt x="125" y="39"/>
                  </a:lnTo>
                  <a:lnTo>
                    <a:pt x="148" y="29"/>
                  </a:lnTo>
                  <a:lnTo>
                    <a:pt x="148" y="39"/>
                  </a:lnTo>
                  <a:lnTo>
                    <a:pt x="177" y="29"/>
                  </a:lnTo>
                  <a:lnTo>
                    <a:pt x="177" y="48"/>
                  </a:lnTo>
                  <a:lnTo>
                    <a:pt x="193" y="39"/>
                  </a:lnTo>
                  <a:lnTo>
                    <a:pt x="200" y="48"/>
                  </a:lnTo>
                  <a:lnTo>
                    <a:pt x="229" y="58"/>
                  </a:lnTo>
                  <a:lnTo>
                    <a:pt x="208" y="67"/>
                  </a:lnTo>
                  <a:lnTo>
                    <a:pt x="171" y="77"/>
                  </a:lnTo>
                  <a:lnTo>
                    <a:pt x="140" y="105"/>
                  </a:lnTo>
                  <a:lnTo>
                    <a:pt x="118" y="105"/>
                  </a:lnTo>
                  <a:lnTo>
                    <a:pt x="96" y="87"/>
                  </a:lnTo>
                  <a:lnTo>
                    <a:pt x="74" y="67"/>
                  </a:lnTo>
                  <a:lnTo>
                    <a:pt x="59" y="39"/>
                  </a:lnTo>
                  <a:lnTo>
                    <a:pt x="15" y="20"/>
                  </a:lnTo>
                  <a:lnTo>
                    <a:pt x="0" y="9"/>
                  </a:lnTo>
                  <a:lnTo>
                    <a:pt x="29" y="9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4" name="Freeform 33"/>
            <p:cNvSpPr/>
            <p:nvPr/>
          </p:nvSpPr>
          <p:spPr>
            <a:xfrm flipH="1">
              <a:off x="433" y="3224"/>
              <a:ext cx="213" cy="103"/>
            </a:xfrm>
            <a:custGeom>
              <a:avLst/>
              <a:gdLst>
                <a:gd name="txL" fmla="*/ 0 w 600"/>
                <a:gd name="txT" fmla="*/ 0 h 286"/>
                <a:gd name="txR" fmla="*/ 600 w 600"/>
                <a:gd name="txB" fmla="*/ 286 h 286"/>
              </a:gdLst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txL" t="txT" r="txR" b="txB"/>
              <a:pathLst>
                <a:path w="600" h="286">
                  <a:moveTo>
                    <a:pt x="29" y="58"/>
                  </a:moveTo>
                  <a:lnTo>
                    <a:pt x="75" y="48"/>
                  </a:lnTo>
                  <a:lnTo>
                    <a:pt x="82" y="67"/>
                  </a:lnTo>
                  <a:lnTo>
                    <a:pt x="96" y="86"/>
                  </a:lnTo>
                  <a:lnTo>
                    <a:pt x="96" y="95"/>
                  </a:lnTo>
                  <a:lnTo>
                    <a:pt x="126" y="163"/>
                  </a:lnTo>
                  <a:lnTo>
                    <a:pt x="141" y="201"/>
                  </a:lnTo>
                  <a:lnTo>
                    <a:pt x="171" y="229"/>
                  </a:lnTo>
                  <a:lnTo>
                    <a:pt x="171" y="249"/>
                  </a:lnTo>
                  <a:lnTo>
                    <a:pt x="200" y="278"/>
                  </a:lnTo>
                  <a:lnTo>
                    <a:pt x="274" y="286"/>
                  </a:lnTo>
                  <a:lnTo>
                    <a:pt x="356" y="278"/>
                  </a:lnTo>
                  <a:lnTo>
                    <a:pt x="414" y="249"/>
                  </a:lnTo>
                  <a:lnTo>
                    <a:pt x="460" y="220"/>
                  </a:lnTo>
                  <a:lnTo>
                    <a:pt x="482" y="191"/>
                  </a:lnTo>
                  <a:lnTo>
                    <a:pt x="541" y="153"/>
                  </a:lnTo>
                  <a:lnTo>
                    <a:pt x="584" y="153"/>
                  </a:lnTo>
                  <a:lnTo>
                    <a:pt x="600" y="124"/>
                  </a:lnTo>
                  <a:lnTo>
                    <a:pt x="563" y="134"/>
                  </a:lnTo>
                  <a:lnTo>
                    <a:pt x="570" y="105"/>
                  </a:lnTo>
                  <a:lnTo>
                    <a:pt x="541" y="124"/>
                  </a:lnTo>
                  <a:lnTo>
                    <a:pt x="548" y="95"/>
                  </a:lnTo>
                  <a:lnTo>
                    <a:pt x="503" y="105"/>
                  </a:lnTo>
                  <a:lnTo>
                    <a:pt x="519" y="76"/>
                  </a:lnTo>
                  <a:lnTo>
                    <a:pt x="482" y="86"/>
                  </a:lnTo>
                  <a:lnTo>
                    <a:pt x="488" y="58"/>
                  </a:lnTo>
                  <a:lnTo>
                    <a:pt x="467" y="76"/>
                  </a:lnTo>
                  <a:lnTo>
                    <a:pt x="467" y="48"/>
                  </a:lnTo>
                  <a:lnTo>
                    <a:pt x="445" y="58"/>
                  </a:lnTo>
                  <a:lnTo>
                    <a:pt x="437" y="38"/>
                  </a:lnTo>
                  <a:lnTo>
                    <a:pt x="430" y="38"/>
                  </a:lnTo>
                  <a:lnTo>
                    <a:pt x="407" y="38"/>
                  </a:lnTo>
                  <a:lnTo>
                    <a:pt x="385" y="38"/>
                  </a:lnTo>
                  <a:lnTo>
                    <a:pt x="423" y="76"/>
                  </a:lnTo>
                  <a:lnTo>
                    <a:pt x="452" y="105"/>
                  </a:lnTo>
                  <a:lnTo>
                    <a:pt x="488" y="115"/>
                  </a:lnTo>
                  <a:lnTo>
                    <a:pt x="503" y="124"/>
                  </a:lnTo>
                  <a:lnTo>
                    <a:pt x="460" y="134"/>
                  </a:lnTo>
                  <a:lnTo>
                    <a:pt x="371" y="144"/>
                  </a:lnTo>
                  <a:lnTo>
                    <a:pt x="259" y="144"/>
                  </a:lnTo>
                  <a:lnTo>
                    <a:pt x="237" y="134"/>
                  </a:lnTo>
                  <a:lnTo>
                    <a:pt x="341" y="153"/>
                  </a:lnTo>
                  <a:lnTo>
                    <a:pt x="423" y="153"/>
                  </a:lnTo>
                  <a:lnTo>
                    <a:pt x="460" y="153"/>
                  </a:lnTo>
                  <a:lnTo>
                    <a:pt x="445" y="172"/>
                  </a:lnTo>
                  <a:lnTo>
                    <a:pt x="460" y="181"/>
                  </a:lnTo>
                  <a:lnTo>
                    <a:pt x="407" y="220"/>
                  </a:lnTo>
                  <a:lnTo>
                    <a:pt x="377" y="229"/>
                  </a:lnTo>
                  <a:lnTo>
                    <a:pt x="371" y="229"/>
                  </a:lnTo>
                  <a:lnTo>
                    <a:pt x="296" y="239"/>
                  </a:lnTo>
                  <a:lnTo>
                    <a:pt x="237" y="239"/>
                  </a:lnTo>
                  <a:lnTo>
                    <a:pt x="200" y="220"/>
                  </a:lnTo>
                  <a:lnTo>
                    <a:pt x="171" y="201"/>
                  </a:lnTo>
                  <a:lnTo>
                    <a:pt x="148" y="163"/>
                  </a:lnTo>
                  <a:lnTo>
                    <a:pt x="141" y="124"/>
                  </a:lnTo>
                  <a:lnTo>
                    <a:pt x="141" y="105"/>
                  </a:lnTo>
                  <a:lnTo>
                    <a:pt x="222" y="115"/>
                  </a:lnTo>
                  <a:lnTo>
                    <a:pt x="148" y="86"/>
                  </a:lnTo>
                  <a:lnTo>
                    <a:pt x="103" y="67"/>
                  </a:lnTo>
                  <a:lnTo>
                    <a:pt x="88" y="38"/>
                  </a:lnTo>
                  <a:lnTo>
                    <a:pt x="156" y="19"/>
                  </a:lnTo>
                  <a:lnTo>
                    <a:pt x="134" y="10"/>
                  </a:lnTo>
                  <a:lnTo>
                    <a:pt x="126" y="10"/>
                  </a:lnTo>
                  <a:lnTo>
                    <a:pt x="103" y="0"/>
                  </a:lnTo>
                  <a:lnTo>
                    <a:pt x="88" y="19"/>
                  </a:lnTo>
                  <a:lnTo>
                    <a:pt x="75" y="0"/>
                  </a:lnTo>
                  <a:lnTo>
                    <a:pt x="67" y="19"/>
                  </a:lnTo>
                  <a:lnTo>
                    <a:pt x="44" y="0"/>
                  </a:lnTo>
                  <a:lnTo>
                    <a:pt x="38" y="19"/>
                  </a:lnTo>
                  <a:lnTo>
                    <a:pt x="22" y="0"/>
                  </a:lnTo>
                  <a:lnTo>
                    <a:pt x="22" y="29"/>
                  </a:lnTo>
                  <a:lnTo>
                    <a:pt x="0" y="10"/>
                  </a:lnTo>
                  <a:lnTo>
                    <a:pt x="0" y="48"/>
                  </a:lnTo>
                  <a:lnTo>
                    <a:pt x="29" y="58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5" name="Freeform 34"/>
            <p:cNvSpPr/>
            <p:nvPr/>
          </p:nvSpPr>
          <p:spPr>
            <a:xfrm flipH="1">
              <a:off x="514" y="3327"/>
              <a:ext cx="79" cy="31"/>
            </a:xfrm>
            <a:custGeom>
              <a:avLst/>
              <a:gdLst>
                <a:gd name="txL" fmla="*/ 0 w 223"/>
                <a:gd name="txT" fmla="*/ 0 h 86"/>
                <a:gd name="txR" fmla="*/ 223 w 223"/>
                <a:gd name="txB" fmla="*/ 86 h 86"/>
              </a:gdLst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txL" t="txT" r="txR" b="txB"/>
              <a:pathLst>
                <a:path w="223" h="86">
                  <a:moveTo>
                    <a:pt x="23" y="58"/>
                  </a:moveTo>
                  <a:lnTo>
                    <a:pt x="74" y="86"/>
                  </a:lnTo>
                  <a:lnTo>
                    <a:pt x="133" y="77"/>
                  </a:lnTo>
                  <a:lnTo>
                    <a:pt x="185" y="58"/>
                  </a:lnTo>
                  <a:lnTo>
                    <a:pt x="223" y="39"/>
                  </a:lnTo>
                  <a:lnTo>
                    <a:pt x="208" y="28"/>
                  </a:lnTo>
                  <a:lnTo>
                    <a:pt x="193" y="48"/>
                  </a:lnTo>
                  <a:lnTo>
                    <a:pt x="179" y="39"/>
                  </a:lnTo>
                  <a:lnTo>
                    <a:pt x="163" y="48"/>
                  </a:lnTo>
                  <a:lnTo>
                    <a:pt x="141" y="39"/>
                  </a:lnTo>
                  <a:lnTo>
                    <a:pt x="126" y="58"/>
                  </a:lnTo>
                  <a:lnTo>
                    <a:pt x="120" y="39"/>
                  </a:lnTo>
                  <a:lnTo>
                    <a:pt x="104" y="48"/>
                  </a:lnTo>
                  <a:lnTo>
                    <a:pt x="89" y="28"/>
                  </a:lnTo>
                  <a:lnTo>
                    <a:pt x="74" y="48"/>
                  </a:lnTo>
                  <a:lnTo>
                    <a:pt x="60" y="28"/>
                  </a:lnTo>
                  <a:lnTo>
                    <a:pt x="52" y="39"/>
                  </a:lnTo>
                  <a:lnTo>
                    <a:pt x="37" y="19"/>
                  </a:lnTo>
                  <a:lnTo>
                    <a:pt x="23" y="19"/>
                  </a:lnTo>
                  <a:lnTo>
                    <a:pt x="0" y="0"/>
                  </a:lnTo>
                  <a:lnTo>
                    <a:pt x="23" y="58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6" name="Freeform 35"/>
            <p:cNvSpPr/>
            <p:nvPr/>
          </p:nvSpPr>
          <p:spPr>
            <a:xfrm flipH="1">
              <a:off x="622" y="3090"/>
              <a:ext cx="161" cy="351"/>
            </a:xfrm>
            <a:custGeom>
              <a:avLst/>
              <a:gdLst>
                <a:gd name="txL" fmla="*/ 0 w 452"/>
                <a:gd name="txT" fmla="*/ 0 h 974"/>
                <a:gd name="txR" fmla="*/ 452 w 452"/>
                <a:gd name="txB" fmla="*/ 974 h 974"/>
              </a:gdLst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txL" t="txT" r="txR" b="txB"/>
              <a:pathLst>
                <a:path w="452" h="974">
                  <a:moveTo>
                    <a:pt x="333" y="344"/>
                  </a:moveTo>
                  <a:lnTo>
                    <a:pt x="296" y="230"/>
                  </a:lnTo>
                  <a:lnTo>
                    <a:pt x="281" y="154"/>
                  </a:lnTo>
                  <a:lnTo>
                    <a:pt x="268" y="154"/>
                  </a:lnTo>
                  <a:lnTo>
                    <a:pt x="252" y="173"/>
                  </a:lnTo>
                  <a:lnTo>
                    <a:pt x="208" y="134"/>
                  </a:lnTo>
                  <a:lnTo>
                    <a:pt x="184" y="154"/>
                  </a:lnTo>
                  <a:lnTo>
                    <a:pt x="156" y="164"/>
                  </a:lnTo>
                  <a:lnTo>
                    <a:pt x="96" y="144"/>
                  </a:lnTo>
                  <a:lnTo>
                    <a:pt x="45" y="77"/>
                  </a:lnTo>
                  <a:lnTo>
                    <a:pt x="22" y="20"/>
                  </a:lnTo>
                  <a:lnTo>
                    <a:pt x="14" y="0"/>
                  </a:lnTo>
                  <a:lnTo>
                    <a:pt x="0" y="11"/>
                  </a:lnTo>
                  <a:lnTo>
                    <a:pt x="22" y="88"/>
                  </a:lnTo>
                  <a:lnTo>
                    <a:pt x="52" y="144"/>
                  </a:lnTo>
                  <a:lnTo>
                    <a:pt x="103" y="173"/>
                  </a:lnTo>
                  <a:lnTo>
                    <a:pt x="141" y="173"/>
                  </a:lnTo>
                  <a:lnTo>
                    <a:pt x="156" y="307"/>
                  </a:lnTo>
                  <a:lnTo>
                    <a:pt x="133" y="440"/>
                  </a:lnTo>
                  <a:lnTo>
                    <a:pt x="141" y="536"/>
                  </a:lnTo>
                  <a:lnTo>
                    <a:pt x="171" y="602"/>
                  </a:lnTo>
                  <a:lnTo>
                    <a:pt x="208" y="641"/>
                  </a:lnTo>
                  <a:lnTo>
                    <a:pt x="237" y="668"/>
                  </a:lnTo>
                  <a:lnTo>
                    <a:pt x="171" y="698"/>
                  </a:lnTo>
                  <a:lnTo>
                    <a:pt x="133" y="659"/>
                  </a:lnTo>
                  <a:lnTo>
                    <a:pt x="112" y="593"/>
                  </a:lnTo>
                  <a:lnTo>
                    <a:pt x="96" y="612"/>
                  </a:lnTo>
                  <a:lnTo>
                    <a:pt x="118" y="678"/>
                  </a:lnTo>
                  <a:lnTo>
                    <a:pt x="171" y="736"/>
                  </a:lnTo>
                  <a:lnTo>
                    <a:pt x="208" y="764"/>
                  </a:lnTo>
                  <a:lnTo>
                    <a:pt x="281" y="812"/>
                  </a:lnTo>
                  <a:lnTo>
                    <a:pt x="355" y="851"/>
                  </a:lnTo>
                  <a:lnTo>
                    <a:pt x="399" y="898"/>
                  </a:lnTo>
                  <a:lnTo>
                    <a:pt x="423" y="936"/>
                  </a:lnTo>
                  <a:lnTo>
                    <a:pt x="423" y="974"/>
                  </a:lnTo>
                  <a:lnTo>
                    <a:pt x="452" y="955"/>
                  </a:lnTo>
                  <a:lnTo>
                    <a:pt x="429" y="888"/>
                  </a:lnTo>
                  <a:lnTo>
                    <a:pt x="370" y="831"/>
                  </a:lnTo>
                  <a:lnTo>
                    <a:pt x="311" y="802"/>
                  </a:lnTo>
                  <a:lnTo>
                    <a:pt x="259" y="774"/>
                  </a:lnTo>
                  <a:lnTo>
                    <a:pt x="252" y="764"/>
                  </a:lnTo>
                  <a:lnTo>
                    <a:pt x="311" y="745"/>
                  </a:lnTo>
                  <a:lnTo>
                    <a:pt x="377" y="698"/>
                  </a:lnTo>
                  <a:lnTo>
                    <a:pt x="407" y="641"/>
                  </a:lnTo>
                  <a:lnTo>
                    <a:pt x="399" y="622"/>
                  </a:lnTo>
                  <a:lnTo>
                    <a:pt x="364" y="678"/>
                  </a:lnTo>
                  <a:lnTo>
                    <a:pt x="326" y="698"/>
                  </a:lnTo>
                  <a:lnTo>
                    <a:pt x="273" y="726"/>
                  </a:lnTo>
                  <a:lnTo>
                    <a:pt x="281" y="659"/>
                  </a:lnTo>
                  <a:lnTo>
                    <a:pt x="230" y="622"/>
                  </a:lnTo>
                  <a:lnTo>
                    <a:pt x="192" y="574"/>
                  </a:lnTo>
                  <a:lnTo>
                    <a:pt x="177" y="517"/>
                  </a:lnTo>
                  <a:lnTo>
                    <a:pt x="171" y="449"/>
                  </a:lnTo>
                  <a:lnTo>
                    <a:pt x="163" y="373"/>
                  </a:lnTo>
                  <a:lnTo>
                    <a:pt x="171" y="202"/>
                  </a:lnTo>
                  <a:lnTo>
                    <a:pt x="192" y="334"/>
                  </a:lnTo>
                  <a:lnTo>
                    <a:pt x="192" y="192"/>
                  </a:lnTo>
                  <a:lnTo>
                    <a:pt x="222" y="344"/>
                  </a:lnTo>
                  <a:lnTo>
                    <a:pt x="215" y="192"/>
                  </a:lnTo>
                  <a:lnTo>
                    <a:pt x="259" y="334"/>
                  </a:lnTo>
                  <a:lnTo>
                    <a:pt x="244" y="202"/>
                  </a:lnTo>
                  <a:lnTo>
                    <a:pt x="281" y="334"/>
                  </a:lnTo>
                  <a:lnTo>
                    <a:pt x="268" y="202"/>
                  </a:lnTo>
                  <a:lnTo>
                    <a:pt x="318" y="364"/>
                  </a:lnTo>
                  <a:lnTo>
                    <a:pt x="333" y="344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7" name="Freeform 36"/>
            <p:cNvSpPr/>
            <p:nvPr/>
          </p:nvSpPr>
          <p:spPr>
            <a:xfrm flipH="1">
              <a:off x="580" y="3017"/>
              <a:ext cx="103" cy="132"/>
            </a:xfrm>
            <a:custGeom>
              <a:avLst/>
              <a:gdLst>
                <a:gd name="txL" fmla="*/ 0 w 289"/>
                <a:gd name="txT" fmla="*/ 0 h 364"/>
                <a:gd name="txR" fmla="*/ 289 w 289"/>
                <a:gd name="txB" fmla="*/ 364 h 364"/>
              </a:gdLst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txL" t="txT" r="txR" b="txB"/>
              <a:pathLst>
                <a:path w="289" h="364">
                  <a:moveTo>
                    <a:pt x="7" y="364"/>
                  </a:moveTo>
                  <a:lnTo>
                    <a:pt x="83" y="315"/>
                  </a:lnTo>
                  <a:lnTo>
                    <a:pt x="126" y="269"/>
                  </a:lnTo>
                  <a:lnTo>
                    <a:pt x="156" y="192"/>
                  </a:lnTo>
                  <a:lnTo>
                    <a:pt x="186" y="144"/>
                  </a:lnTo>
                  <a:lnTo>
                    <a:pt x="230" y="105"/>
                  </a:lnTo>
                  <a:lnTo>
                    <a:pt x="275" y="78"/>
                  </a:lnTo>
                  <a:lnTo>
                    <a:pt x="289" y="48"/>
                  </a:lnTo>
                  <a:lnTo>
                    <a:pt x="281" y="20"/>
                  </a:lnTo>
                  <a:lnTo>
                    <a:pt x="252" y="0"/>
                  </a:lnTo>
                  <a:lnTo>
                    <a:pt x="200" y="10"/>
                  </a:lnTo>
                  <a:lnTo>
                    <a:pt x="148" y="39"/>
                  </a:lnTo>
                  <a:lnTo>
                    <a:pt x="111" y="67"/>
                  </a:lnTo>
                  <a:lnTo>
                    <a:pt x="89" y="105"/>
                  </a:lnTo>
                  <a:lnTo>
                    <a:pt x="67" y="154"/>
                  </a:lnTo>
                  <a:lnTo>
                    <a:pt x="104" y="134"/>
                  </a:lnTo>
                  <a:lnTo>
                    <a:pt x="148" y="87"/>
                  </a:lnTo>
                  <a:lnTo>
                    <a:pt x="186" y="48"/>
                  </a:lnTo>
                  <a:lnTo>
                    <a:pt x="216" y="29"/>
                  </a:lnTo>
                  <a:lnTo>
                    <a:pt x="245" y="29"/>
                  </a:lnTo>
                  <a:lnTo>
                    <a:pt x="267" y="39"/>
                  </a:lnTo>
                  <a:lnTo>
                    <a:pt x="260" y="67"/>
                  </a:lnTo>
                  <a:lnTo>
                    <a:pt x="222" y="87"/>
                  </a:lnTo>
                  <a:lnTo>
                    <a:pt x="186" y="115"/>
                  </a:lnTo>
                  <a:lnTo>
                    <a:pt x="148" y="163"/>
                  </a:lnTo>
                  <a:lnTo>
                    <a:pt x="126" y="200"/>
                  </a:lnTo>
                  <a:lnTo>
                    <a:pt x="104" y="258"/>
                  </a:lnTo>
                  <a:lnTo>
                    <a:pt x="67" y="297"/>
                  </a:lnTo>
                  <a:lnTo>
                    <a:pt x="30" y="315"/>
                  </a:lnTo>
                  <a:lnTo>
                    <a:pt x="0" y="344"/>
                  </a:lnTo>
                  <a:lnTo>
                    <a:pt x="7" y="364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8" name="Freeform 37"/>
            <p:cNvSpPr/>
            <p:nvPr/>
          </p:nvSpPr>
          <p:spPr>
            <a:xfrm flipH="1">
              <a:off x="675" y="3073"/>
              <a:ext cx="40" cy="31"/>
            </a:xfrm>
            <a:custGeom>
              <a:avLst/>
              <a:gdLst>
                <a:gd name="txL" fmla="*/ 0 w 112"/>
                <a:gd name="txT" fmla="*/ 0 h 85"/>
                <a:gd name="txR" fmla="*/ 112 w 112"/>
                <a:gd name="txB" fmla="*/ 85 h 85"/>
              </a:gdLst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txL" t="txT" r="txR" b="txB"/>
              <a:pathLst>
                <a:path w="112" h="85">
                  <a:moveTo>
                    <a:pt x="112" y="19"/>
                  </a:moveTo>
                  <a:lnTo>
                    <a:pt x="67" y="38"/>
                  </a:lnTo>
                  <a:lnTo>
                    <a:pt x="23" y="85"/>
                  </a:lnTo>
                  <a:lnTo>
                    <a:pt x="30" y="57"/>
                  </a:lnTo>
                  <a:lnTo>
                    <a:pt x="8" y="57"/>
                  </a:lnTo>
                  <a:lnTo>
                    <a:pt x="0" y="28"/>
                  </a:lnTo>
                  <a:lnTo>
                    <a:pt x="30" y="28"/>
                  </a:lnTo>
                  <a:lnTo>
                    <a:pt x="38" y="19"/>
                  </a:lnTo>
                  <a:lnTo>
                    <a:pt x="45" y="19"/>
                  </a:lnTo>
                  <a:lnTo>
                    <a:pt x="76" y="0"/>
                  </a:lnTo>
                  <a:lnTo>
                    <a:pt x="81" y="9"/>
                  </a:lnTo>
                  <a:lnTo>
                    <a:pt x="112" y="19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9" name="Freeform 38"/>
            <p:cNvSpPr/>
            <p:nvPr/>
          </p:nvSpPr>
          <p:spPr>
            <a:xfrm flipH="1">
              <a:off x="651" y="2929"/>
              <a:ext cx="44" cy="127"/>
            </a:xfrm>
            <a:custGeom>
              <a:avLst/>
              <a:gdLst>
                <a:gd name="txL" fmla="*/ 0 w 126"/>
                <a:gd name="txT" fmla="*/ 0 h 352"/>
                <a:gd name="txR" fmla="*/ 126 w 126"/>
                <a:gd name="txB" fmla="*/ 352 h 352"/>
              </a:gdLst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txL" t="txT" r="txR" b="txB"/>
              <a:pathLst>
                <a:path w="126" h="352">
                  <a:moveTo>
                    <a:pt x="126" y="352"/>
                  </a:moveTo>
                  <a:lnTo>
                    <a:pt x="89" y="257"/>
                  </a:lnTo>
                  <a:lnTo>
                    <a:pt x="74" y="220"/>
                  </a:lnTo>
                  <a:lnTo>
                    <a:pt x="82" y="162"/>
                  </a:lnTo>
                  <a:lnTo>
                    <a:pt x="104" y="76"/>
                  </a:lnTo>
                  <a:lnTo>
                    <a:pt x="104" y="28"/>
                  </a:lnTo>
                  <a:lnTo>
                    <a:pt x="89" y="0"/>
                  </a:lnTo>
                  <a:lnTo>
                    <a:pt x="60" y="0"/>
                  </a:lnTo>
                  <a:lnTo>
                    <a:pt x="37" y="0"/>
                  </a:lnTo>
                  <a:lnTo>
                    <a:pt x="15" y="19"/>
                  </a:lnTo>
                  <a:lnTo>
                    <a:pt x="8" y="57"/>
                  </a:lnTo>
                  <a:lnTo>
                    <a:pt x="0" y="220"/>
                  </a:lnTo>
                  <a:lnTo>
                    <a:pt x="15" y="220"/>
                  </a:lnTo>
                  <a:lnTo>
                    <a:pt x="29" y="125"/>
                  </a:lnTo>
                  <a:lnTo>
                    <a:pt x="29" y="67"/>
                  </a:lnTo>
                  <a:lnTo>
                    <a:pt x="37" y="28"/>
                  </a:lnTo>
                  <a:lnTo>
                    <a:pt x="52" y="19"/>
                  </a:lnTo>
                  <a:lnTo>
                    <a:pt x="82" y="19"/>
                  </a:lnTo>
                  <a:lnTo>
                    <a:pt x="82" y="48"/>
                  </a:lnTo>
                  <a:lnTo>
                    <a:pt x="52" y="239"/>
                  </a:lnTo>
                  <a:lnTo>
                    <a:pt x="74" y="286"/>
                  </a:lnTo>
                  <a:lnTo>
                    <a:pt x="111" y="352"/>
                  </a:lnTo>
                  <a:lnTo>
                    <a:pt x="126" y="352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0" name="Freeform 39"/>
            <p:cNvSpPr/>
            <p:nvPr/>
          </p:nvSpPr>
          <p:spPr>
            <a:xfrm flipH="1">
              <a:off x="697" y="2932"/>
              <a:ext cx="146" cy="152"/>
            </a:xfrm>
            <a:custGeom>
              <a:avLst/>
              <a:gdLst>
                <a:gd name="txL" fmla="*/ 0 w 408"/>
                <a:gd name="txT" fmla="*/ 0 h 419"/>
                <a:gd name="txR" fmla="*/ 408 w 408"/>
                <a:gd name="txB" fmla="*/ 419 h 419"/>
              </a:gdLst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txL" t="txT" r="txR" b="txB"/>
              <a:pathLst>
                <a:path w="408" h="419">
                  <a:moveTo>
                    <a:pt x="408" y="211"/>
                  </a:moveTo>
                  <a:lnTo>
                    <a:pt x="364" y="193"/>
                  </a:lnTo>
                  <a:lnTo>
                    <a:pt x="325" y="26"/>
                  </a:lnTo>
                  <a:lnTo>
                    <a:pt x="311" y="0"/>
                  </a:lnTo>
                  <a:lnTo>
                    <a:pt x="258" y="18"/>
                  </a:lnTo>
                  <a:lnTo>
                    <a:pt x="237" y="38"/>
                  </a:lnTo>
                  <a:lnTo>
                    <a:pt x="237" y="66"/>
                  </a:lnTo>
                  <a:lnTo>
                    <a:pt x="288" y="226"/>
                  </a:lnTo>
                  <a:lnTo>
                    <a:pt x="265" y="244"/>
                  </a:lnTo>
                  <a:lnTo>
                    <a:pt x="230" y="210"/>
                  </a:lnTo>
                  <a:lnTo>
                    <a:pt x="192" y="152"/>
                  </a:lnTo>
                  <a:lnTo>
                    <a:pt x="162" y="133"/>
                  </a:lnTo>
                  <a:lnTo>
                    <a:pt x="141" y="95"/>
                  </a:lnTo>
                  <a:lnTo>
                    <a:pt x="118" y="85"/>
                  </a:lnTo>
                  <a:lnTo>
                    <a:pt x="58" y="124"/>
                  </a:lnTo>
                  <a:lnTo>
                    <a:pt x="58" y="161"/>
                  </a:lnTo>
                  <a:lnTo>
                    <a:pt x="96" y="191"/>
                  </a:lnTo>
                  <a:lnTo>
                    <a:pt x="198" y="296"/>
                  </a:lnTo>
                  <a:lnTo>
                    <a:pt x="164" y="325"/>
                  </a:lnTo>
                  <a:lnTo>
                    <a:pt x="37" y="276"/>
                  </a:lnTo>
                  <a:lnTo>
                    <a:pt x="15" y="295"/>
                  </a:lnTo>
                  <a:lnTo>
                    <a:pt x="0" y="333"/>
                  </a:lnTo>
                  <a:lnTo>
                    <a:pt x="7" y="371"/>
                  </a:lnTo>
                  <a:lnTo>
                    <a:pt x="52" y="391"/>
                  </a:lnTo>
                  <a:lnTo>
                    <a:pt x="170" y="419"/>
                  </a:lnTo>
                  <a:lnTo>
                    <a:pt x="178" y="407"/>
                  </a:lnTo>
                  <a:lnTo>
                    <a:pt x="29" y="352"/>
                  </a:lnTo>
                  <a:lnTo>
                    <a:pt x="29" y="333"/>
                  </a:lnTo>
                  <a:lnTo>
                    <a:pt x="44" y="304"/>
                  </a:lnTo>
                  <a:lnTo>
                    <a:pt x="66" y="304"/>
                  </a:lnTo>
                  <a:lnTo>
                    <a:pt x="170" y="352"/>
                  </a:lnTo>
                  <a:lnTo>
                    <a:pt x="230" y="295"/>
                  </a:lnTo>
                  <a:lnTo>
                    <a:pt x="177" y="247"/>
                  </a:lnTo>
                  <a:lnTo>
                    <a:pt x="170" y="229"/>
                  </a:lnTo>
                  <a:lnTo>
                    <a:pt x="81" y="152"/>
                  </a:lnTo>
                  <a:lnTo>
                    <a:pt x="88" y="133"/>
                  </a:lnTo>
                  <a:lnTo>
                    <a:pt x="125" y="115"/>
                  </a:lnTo>
                  <a:lnTo>
                    <a:pt x="199" y="200"/>
                  </a:lnTo>
                  <a:lnTo>
                    <a:pt x="207" y="219"/>
                  </a:lnTo>
                  <a:lnTo>
                    <a:pt x="266" y="266"/>
                  </a:lnTo>
                  <a:lnTo>
                    <a:pt x="311" y="237"/>
                  </a:lnTo>
                  <a:lnTo>
                    <a:pt x="288" y="152"/>
                  </a:lnTo>
                  <a:lnTo>
                    <a:pt x="303" y="133"/>
                  </a:lnTo>
                  <a:lnTo>
                    <a:pt x="274" y="127"/>
                  </a:lnTo>
                  <a:lnTo>
                    <a:pt x="258" y="47"/>
                  </a:lnTo>
                  <a:lnTo>
                    <a:pt x="302" y="26"/>
                  </a:lnTo>
                  <a:lnTo>
                    <a:pt x="333" y="123"/>
                  </a:lnTo>
                  <a:lnTo>
                    <a:pt x="347" y="219"/>
                  </a:lnTo>
                  <a:lnTo>
                    <a:pt x="408" y="211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1" name="Freeform 40"/>
            <p:cNvSpPr/>
            <p:nvPr/>
          </p:nvSpPr>
          <p:spPr>
            <a:xfrm flipH="1">
              <a:off x="622" y="3337"/>
              <a:ext cx="61" cy="45"/>
            </a:xfrm>
            <a:custGeom>
              <a:avLst/>
              <a:gdLst>
                <a:gd name="txL" fmla="*/ 0 w 171"/>
                <a:gd name="txT" fmla="*/ 0 h 125"/>
                <a:gd name="txR" fmla="*/ 171 w 171"/>
                <a:gd name="txB" fmla="*/ 125 h 125"/>
              </a:gdLst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txL" t="txT" r="txR" b="txB"/>
              <a:pathLst>
                <a:path w="171" h="125">
                  <a:moveTo>
                    <a:pt x="133" y="0"/>
                  </a:moveTo>
                  <a:lnTo>
                    <a:pt x="83" y="58"/>
                  </a:lnTo>
                  <a:lnTo>
                    <a:pt x="45" y="77"/>
                  </a:lnTo>
                  <a:lnTo>
                    <a:pt x="0" y="96"/>
                  </a:lnTo>
                  <a:lnTo>
                    <a:pt x="30" y="106"/>
                  </a:lnTo>
                  <a:lnTo>
                    <a:pt x="96" y="68"/>
                  </a:lnTo>
                  <a:lnTo>
                    <a:pt x="133" y="39"/>
                  </a:lnTo>
                  <a:lnTo>
                    <a:pt x="133" y="58"/>
                  </a:lnTo>
                  <a:lnTo>
                    <a:pt x="45" y="115"/>
                  </a:lnTo>
                  <a:lnTo>
                    <a:pt x="67" y="125"/>
                  </a:lnTo>
                  <a:lnTo>
                    <a:pt x="111" y="96"/>
                  </a:lnTo>
                  <a:lnTo>
                    <a:pt x="148" y="77"/>
                  </a:lnTo>
                  <a:lnTo>
                    <a:pt x="171" y="58"/>
                  </a:lnTo>
                  <a:lnTo>
                    <a:pt x="133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2" name="Freeform 41"/>
            <p:cNvSpPr/>
            <p:nvPr/>
          </p:nvSpPr>
          <p:spPr>
            <a:xfrm flipH="1">
              <a:off x="462" y="3407"/>
              <a:ext cx="165" cy="85"/>
            </a:xfrm>
            <a:custGeom>
              <a:avLst/>
              <a:gdLst>
                <a:gd name="txL" fmla="*/ 0 w 467"/>
                <a:gd name="txT" fmla="*/ 0 h 239"/>
                <a:gd name="txR" fmla="*/ 467 w 467"/>
                <a:gd name="txB" fmla="*/ 239 h 239"/>
              </a:gdLst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txL" t="txT" r="txR" b="txB"/>
              <a:pathLst>
                <a:path w="467" h="239">
                  <a:moveTo>
                    <a:pt x="467" y="0"/>
                  </a:moveTo>
                  <a:lnTo>
                    <a:pt x="421" y="20"/>
                  </a:lnTo>
                  <a:lnTo>
                    <a:pt x="371" y="20"/>
                  </a:lnTo>
                  <a:lnTo>
                    <a:pt x="333" y="39"/>
                  </a:lnTo>
                  <a:lnTo>
                    <a:pt x="312" y="58"/>
                  </a:lnTo>
                  <a:lnTo>
                    <a:pt x="222" y="49"/>
                  </a:lnTo>
                  <a:lnTo>
                    <a:pt x="141" y="68"/>
                  </a:lnTo>
                  <a:lnTo>
                    <a:pt x="75" y="77"/>
                  </a:lnTo>
                  <a:lnTo>
                    <a:pt x="26" y="97"/>
                  </a:lnTo>
                  <a:lnTo>
                    <a:pt x="0" y="115"/>
                  </a:lnTo>
                  <a:lnTo>
                    <a:pt x="93" y="85"/>
                  </a:lnTo>
                  <a:lnTo>
                    <a:pt x="222" y="65"/>
                  </a:lnTo>
                  <a:lnTo>
                    <a:pt x="312" y="77"/>
                  </a:lnTo>
                  <a:lnTo>
                    <a:pt x="266" y="125"/>
                  </a:lnTo>
                  <a:lnTo>
                    <a:pt x="216" y="164"/>
                  </a:lnTo>
                  <a:lnTo>
                    <a:pt x="216" y="202"/>
                  </a:lnTo>
                  <a:lnTo>
                    <a:pt x="244" y="229"/>
                  </a:lnTo>
                  <a:lnTo>
                    <a:pt x="281" y="239"/>
                  </a:lnTo>
                  <a:lnTo>
                    <a:pt x="289" y="211"/>
                  </a:lnTo>
                  <a:lnTo>
                    <a:pt x="252" y="221"/>
                  </a:lnTo>
                  <a:lnTo>
                    <a:pt x="237" y="192"/>
                  </a:lnTo>
                  <a:lnTo>
                    <a:pt x="244" y="173"/>
                  </a:lnTo>
                  <a:lnTo>
                    <a:pt x="281" y="144"/>
                  </a:lnTo>
                  <a:lnTo>
                    <a:pt x="312" y="115"/>
                  </a:lnTo>
                  <a:lnTo>
                    <a:pt x="333" y="77"/>
                  </a:lnTo>
                  <a:lnTo>
                    <a:pt x="355" y="58"/>
                  </a:lnTo>
                  <a:lnTo>
                    <a:pt x="393" y="39"/>
                  </a:lnTo>
                  <a:lnTo>
                    <a:pt x="430" y="29"/>
                  </a:lnTo>
                  <a:lnTo>
                    <a:pt x="451" y="20"/>
                  </a:lnTo>
                  <a:lnTo>
                    <a:pt x="467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3" name="Freeform 42"/>
            <p:cNvSpPr/>
            <p:nvPr/>
          </p:nvSpPr>
          <p:spPr>
            <a:xfrm flipH="1">
              <a:off x="462" y="3434"/>
              <a:ext cx="102" cy="138"/>
            </a:xfrm>
            <a:custGeom>
              <a:avLst/>
              <a:gdLst>
                <a:gd name="txL" fmla="*/ 0 w 289"/>
                <a:gd name="txT" fmla="*/ 0 h 382"/>
                <a:gd name="txR" fmla="*/ 289 w 289"/>
                <a:gd name="txB" fmla="*/ 382 h 382"/>
              </a:gdLst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txL" t="txT" r="txR" b="txB"/>
              <a:pathLst>
                <a:path w="289" h="382">
                  <a:moveTo>
                    <a:pt x="243" y="0"/>
                  </a:moveTo>
                  <a:lnTo>
                    <a:pt x="88" y="115"/>
                  </a:lnTo>
                  <a:lnTo>
                    <a:pt x="88" y="144"/>
                  </a:lnTo>
                  <a:lnTo>
                    <a:pt x="111" y="172"/>
                  </a:lnTo>
                  <a:lnTo>
                    <a:pt x="52" y="238"/>
                  </a:lnTo>
                  <a:lnTo>
                    <a:pt x="0" y="382"/>
                  </a:lnTo>
                  <a:lnTo>
                    <a:pt x="29" y="382"/>
                  </a:lnTo>
                  <a:lnTo>
                    <a:pt x="51" y="363"/>
                  </a:lnTo>
                  <a:lnTo>
                    <a:pt x="147" y="306"/>
                  </a:lnTo>
                  <a:lnTo>
                    <a:pt x="222" y="230"/>
                  </a:lnTo>
                  <a:lnTo>
                    <a:pt x="207" y="220"/>
                  </a:lnTo>
                  <a:lnTo>
                    <a:pt x="134" y="286"/>
                  </a:lnTo>
                  <a:lnTo>
                    <a:pt x="126" y="257"/>
                  </a:lnTo>
                  <a:lnTo>
                    <a:pt x="184" y="200"/>
                  </a:lnTo>
                  <a:lnTo>
                    <a:pt x="119" y="257"/>
                  </a:lnTo>
                  <a:lnTo>
                    <a:pt x="103" y="242"/>
                  </a:lnTo>
                  <a:lnTo>
                    <a:pt x="141" y="192"/>
                  </a:lnTo>
                  <a:lnTo>
                    <a:pt x="88" y="246"/>
                  </a:lnTo>
                  <a:lnTo>
                    <a:pt x="111" y="257"/>
                  </a:lnTo>
                  <a:lnTo>
                    <a:pt x="126" y="296"/>
                  </a:lnTo>
                  <a:lnTo>
                    <a:pt x="81" y="321"/>
                  </a:lnTo>
                  <a:lnTo>
                    <a:pt x="98" y="298"/>
                  </a:lnTo>
                  <a:lnTo>
                    <a:pt x="77" y="281"/>
                  </a:lnTo>
                  <a:lnTo>
                    <a:pt x="22" y="350"/>
                  </a:lnTo>
                  <a:lnTo>
                    <a:pt x="59" y="248"/>
                  </a:lnTo>
                  <a:lnTo>
                    <a:pt x="126" y="172"/>
                  </a:lnTo>
                  <a:lnTo>
                    <a:pt x="155" y="172"/>
                  </a:lnTo>
                  <a:lnTo>
                    <a:pt x="177" y="172"/>
                  </a:lnTo>
                  <a:lnTo>
                    <a:pt x="258" y="125"/>
                  </a:lnTo>
                  <a:lnTo>
                    <a:pt x="289" y="96"/>
                  </a:lnTo>
                  <a:lnTo>
                    <a:pt x="186" y="157"/>
                  </a:lnTo>
                  <a:lnTo>
                    <a:pt x="155" y="157"/>
                  </a:lnTo>
                  <a:lnTo>
                    <a:pt x="119" y="134"/>
                  </a:lnTo>
                  <a:lnTo>
                    <a:pt x="119" y="106"/>
                  </a:lnTo>
                  <a:lnTo>
                    <a:pt x="170" y="67"/>
                  </a:lnTo>
                  <a:lnTo>
                    <a:pt x="199" y="50"/>
                  </a:lnTo>
                  <a:lnTo>
                    <a:pt x="243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4" name="Freeform 43"/>
            <p:cNvSpPr/>
            <p:nvPr/>
          </p:nvSpPr>
          <p:spPr>
            <a:xfrm flipH="1">
              <a:off x="288" y="3424"/>
              <a:ext cx="429" cy="247"/>
            </a:xfrm>
            <a:custGeom>
              <a:avLst/>
              <a:gdLst>
                <a:gd name="txL" fmla="*/ 0 w 1209"/>
                <a:gd name="txT" fmla="*/ 0 h 687"/>
                <a:gd name="txR" fmla="*/ 1209 w 1209"/>
                <a:gd name="txB" fmla="*/ 687 h 687"/>
              </a:gdLst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txL" t="txT" r="txR" b="txB"/>
              <a:pathLst>
                <a:path w="1209" h="687">
                  <a:moveTo>
                    <a:pt x="591" y="195"/>
                  </a:moveTo>
                  <a:lnTo>
                    <a:pt x="601" y="228"/>
                  </a:lnTo>
                  <a:lnTo>
                    <a:pt x="624" y="248"/>
                  </a:lnTo>
                  <a:lnTo>
                    <a:pt x="653" y="266"/>
                  </a:lnTo>
                  <a:lnTo>
                    <a:pt x="668" y="285"/>
                  </a:lnTo>
                  <a:lnTo>
                    <a:pt x="689" y="304"/>
                  </a:lnTo>
                  <a:lnTo>
                    <a:pt x="704" y="314"/>
                  </a:lnTo>
                  <a:lnTo>
                    <a:pt x="608" y="324"/>
                  </a:lnTo>
                  <a:lnTo>
                    <a:pt x="460" y="410"/>
                  </a:lnTo>
                  <a:lnTo>
                    <a:pt x="593" y="372"/>
                  </a:lnTo>
                  <a:lnTo>
                    <a:pt x="720" y="353"/>
                  </a:lnTo>
                  <a:lnTo>
                    <a:pt x="764" y="343"/>
                  </a:lnTo>
                  <a:lnTo>
                    <a:pt x="794" y="334"/>
                  </a:lnTo>
                  <a:lnTo>
                    <a:pt x="712" y="495"/>
                  </a:lnTo>
                  <a:lnTo>
                    <a:pt x="608" y="495"/>
                  </a:lnTo>
                  <a:lnTo>
                    <a:pt x="512" y="468"/>
                  </a:lnTo>
                  <a:lnTo>
                    <a:pt x="364" y="410"/>
                  </a:lnTo>
                  <a:lnTo>
                    <a:pt x="239" y="372"/>
                  </a:lnTo>
                  <a:lnTo>
                    <a:pt x="134" y="353"/>
                  </a:lnTo>
                  <a:lnTo>
                    <a:pt x="53" y="362"/>
                  </a:lnTo>
                  <a:lnTo>
                    <a:pt x="201" y="372"/>
                  </a:lnTo>
                  <a:lnTo>
                    <a:pt x="342" y="410"/>
                  </a:lnTo>
                  <a:lnTo>
                    <a:pt x="453" y="457"/>
                  </a:lnTo>
                  <a:lnTo>
                    <a:pt x="601" y="495"/>
                  </a:lnTo>
                  <a:lnTo>
                    <a:pt x="698" y="514"/>
                  </a:lnTo>
                  <a:lnTo>
                    <a:pt x="727" y="553"/>
                  </a:lnTo>
                  <a:lnTo>
                    <a:pt x="512" y="505"/>
                  </a:lnTo>
                  <a:lnTo>
                    <a:pt x="245" y="410"/>
                  </a:lnTo>
                  <a:lnTo>
                    <a:pt x="512" y="524"/>
                  </a:lnTo>
                  <a:lnTo>
                    <a:pt x="734" y="572"/>
                  </a:lnTo>
                  <a:lnTo>
                    <a:pt x="749" y="592"/>
                  </a:lnTo>
                  <a:lnTo>
                    <a:pt x="615" y="582"/>
                  </a:lnTo>
                  <a:lnTo>
                    <a:pt x="431" y="524"/>
                  </a:lnTo>
                  <a:lnTo>
                    <a:pt x="223" y="438"/>
                  </a:lnTo>
                  <a:lnTo>
                    <a:pt x="482" y="553"/>
                  </a:lnTo>
                  <a:lnTo>
                    <a:pt x="615" y="599"/>
                  </a:lnTo>
                  <a:lnTo>
                    <a:pt x="771" y="610"/>
                  </a:lnTo>
                  <a:lnTo>
                    <a:pt x="779" y="648"/>
                  </a:lnTo>
                  <a:lnTo>
                    <a:pt x="631" y="638"/>
                  </a:lnTo>
                  <a:lnTo>
                    <a:pt x="438" y="572"/>
                  </a:lnTo>
                  <a:lnTo>
                    <a:pt x="276" y="495"/>
                  </a:lnTo>
                  <a:lnTo>
                    <a:pt x="142" y="438"/>
                  </a:lnTo>
                  <a:lnTo>
                    <a:pt x="60" y="429"/>
                  </a:lnTo>
                  <a:lnTo>
                    <a:pt x="0" y="457"/>
                  </a:lnTo>
                  <a:lnTo>
                    <a:pt x="104" y="477"/>
                  </a:lnTo>
                  <a:lnTo>
                    <a:pt x="223" y="505"/>
                  </a:lnTo>
                  <a:lnTo>
                    <a:pt x="490" y="619"/>
                  </a:lnTo>
                  <a:lnTo>
                    <a:pt x="749" y="687"/>
                  </a:lnTo>
                  <a:lnTo>
                    <a:pt x="854" y="687"/>
                  </a:lnTo>
                  <a:lnTo>
                    <a:pt x="928" y="353"/>
                  </a:lnTo>
                  <a:lnTo>
                    <a:pt x="1038" y="334"/>
                  </a:lnTo>
                  <a:lnTo>
                    <a:pt x="1067" y="314"/>
                  </a:lnTo>
                  <a:lnTo>
                    <a:pt x="1134" y="285"/>
                  </a:lnTo>
                  <a:lnTo>
                    <a:pt x="1186" y="276"/>
                  </a:lnTo>
                  <a:lnTo>
                    <a:pt x="1209" y="248"/>
                  </a:lnTo>
                  <a:lnTo>
                    <a:pt x="1186" y="219"/>
                  </a:lnTo>
                  <a:lnTo>
                    <a:pt x="1142" y="190"/>
                  </a:lnTo>
                  <a:lnTo>
                    <a:pt x="1134" y="162"/>
                  </a:lnTo>
                  <a:lnTo>
                    <a:pt x="1112" y="143"/>
                  </a:lnTo>
                  <a:lnTo>
                    <a:pt x="1097" y="134"/>
                  </a:lnTo>
                  <a:lnTo>
                    <a:pt x="1112" y="91"/>
                  </a:lnTo>
                  <a:lnTo>
                    <a:pt x="1146" y="55"/>
                  </a:lnTo>
                  <a:lnTo>
                    <a:pt x="1150" y="28"/>
                  </a:lnTo>
                  <a:lnTo>
                    <a:pt x="1119" y="0"/>
                  </a:lnTo>
                  <a:lnTo>
                    <a:pt x="1127" y="47"/>
                  </a:lnTo>
                  <a:lnTo>
                    <a:pt x="1097" y="76"/>
                  </a:lnTo>
                  <a:lnTo>
                    <a:pt x="1074" y="85"/>
                  </a:lnTo>
                  <a:lnTo>
                    <a:pt x="1059" y="124"/>
                  </a:lnTo>
                  <a:lnTo>
                    <a:pt x="1023" y="153"/>
                  </a:lnTo>
                  <a:lnTo>
                    <a:pt x="971" y="172"/>
                  </a:lnTo>
                  <a:lnTo>
                    <a:pt x="957" y="180"/>
                  </a:lnTo>
                  <a:lnTo>
                    <a:pt x="950" y="104"/>
                  </a:lnTo>
                  <a:lnTo>
                    <a:pt x="928" y="124"/>
                  </a:lnTo>
                  <a:lnTo>
                    <a:pt x="934" y="188"/>
                  </a:lnTo>
                  <a:lnTo>
                    <a:pt x="909" y="247"/>
                  </a:lnTo>
                  <a:lnTo>
                    <a:pt x="886" y="266"/>
                  </a:lnTo>
                  <a:lnTo>
                    <a:pt x="860" y="274"/>
                  </a:lnTo>
                  <a:lnTo>
                    <a:pt x="835" y="274"/>
                  </a:lnTo>
                  <a:lnTo>
                    <a:pt x="808" y="270"/>
                  </a:lnTo>
                  <a:lnTo>
                    <a:pt x="801" y="248"/>
                  </a:lnTo>
                  <a:lnTo>
                    <a:pt x="769" y="254"/>
                  </a:lnTo>
                  <a:lnTo>
                    <a:pt x="771" y="228"/>
                  </a:lnTo>
                  <a:lnTo>
                    <a:pt x="739" y="232"/>
                  </a:lnTo>
                  <a:lnTo>
                    <a:pt x="742" y="209"/>
                  </a:lnTo>
                  <a:lnTo>
                    <a:pt x="689" y="219"/>
                  </a:lnTo>
                  <a:lnTo>
                    <a:pt x="653" y="219"/>
                  </a:lnTo>
                  <a:lnTo>
                    <a:pt x="646" y="190"/>
                  </a:lnTo>
                  <a:lnTo>
                    <a:pt x="703" y="134"/>
                  </a:lnTo>
                  <a:lnTo>
                    <a:pt x="591" y="195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5" name="Freeform 44"/>
            <p:cNvSpPr/>
            <p:nvPr/>
          </p:nvSpPr>
          <p:spPr>
            <a:xfrm flipH="1">
              <a:off x="365" y="3310"/>
              <a:ext cx="117" cy="128"/>
            </a:xfrm>
            <a:custGeom>
              <a:avLst/>
              <a:gdLst>
                <a:gd name="txL" fmla="*/ 0 w 333"/>
                <a:gd name="txT" fmla="*/ 0 h 353"/>
                <a:gd name="txR" fmla="*/ 333 w 333"/>
                <a:gd name="txB" fmla="*/ 353 h 353"/>
              </a:gdLst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txL" t="txT" r="txR" b="txB"/>
              <a:pathLst>
                <a:path w="333" h="353">
                  <a:moveTo>
                    <a:pt x="13" y="324"/>
                  </a:moveTo>
                  <a:lnTo>
                    <a:pt x="140" y="190"/>
                  </a:lnTo>
                  <a:lnTo>
                    <a:pt x="229" y="114"/>
                  </a:lnTo>
                  <a:lnTo>
                    <a:pt x="221" y="86"/>
                  </a:lnTo>
                  <a:lnTo>
                    <a:pt x="251" y="66"/>
                  </a:lnTo>
                  <a:lnTo>
                    <a:pt x="251" y="39"/>
                  </a:lnTo>
                  <a:lnTo>
                    <a:pt x="302" y="19"/>
                  </a:lnTo>
                  <a:lnTo>
                    <a:pt x="333" y="0"/>
                  </a:lnTo>
                  <a:lnTo>
                    <a:pt x="329" y="24"/>
                  </a:lnTo>
                  <a:lnTo>
                    <a:pt x="278" y="47"/>
                  </a:lnTo>
                  <a:lnTo>
                    <a:pt x="280" y="78"/>
                  </a:lnTo>
                  <a:lnTo>
                    <a:pt x="243" y="95"/>
                  </a:lnTo>
                  <a:lnTo>
                    <a:pt x="251" y="124"/>
                  </a:lnTo>
                  <a:lnTo>
                    <a:pt x="162" y="190"/>
                  </a:lnTo>
                  <a:lnTo>
                    <a:pt x="0" y="353"/>
                  </a:lnTo>
                  <a:lnTo>
                    <a:pt x="13" y="324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6" name="Freeform 45"/>
            <p:cNvSpPr/>
            <p:nvPr/>
          </p:nvSpPr>
          <p:spPr>
            <a:xfrm flipH="1">
              <a:off x="381" y="3355"/>
              <a:ext cx="81" cy="79"/>
            </a:xfrm>
            <a:custGeom>
              <a:avLst/>
              <a:gdLst>
                <a:gd name="txL" fmla="*/ 0 w 226"/>
                <a:gd name="txT" fmla="*/ 0 h 219"/>
                <a:gd name="txR" fmla="*/ 226 w 226"/>
                <a:gd name="txB" fmla="*/ 219 h 219"/>
              </a:gdLst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txL" t="txT" r="txR" b="txB"/>
              <a:pathLst>
                <a:path w="226" h="219">
                  <a:moveTo>
                    <a:pt x="0" y="219"/>
                  </a:moveTo>
                  <a:lnTo>
                    <a:pt x="222" y="0"/>
                  </a:lnTo>
                  <a:lnTo>
                    <a:pt x="226" y="16"/>
                  </a:lnTo>
                  <a:lnTo>
                    <a:pt x="0" y="219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7" name="Freeform 46"/>
            <p:cNvSpPr/>
            <p:nvPr/>
          </p:nvSpPr>
          <p:spPr>
            <a:xfrm flipH="1">
              <a:off x="304" y="3296"/>
              <a:ext cx="142" cy="142"/>
            </a:xfrm>
            <a:custGeom>
              <a:avLst/>
              <a:gdLst>
                <a:gd name="txL" fmla="*/ 0 w 400"/>
                <a:gd name="txT" fmla="*/ 0 h 392"/>
                <a:gd name="txR" fmla="*/ 400 w 400"/>
                <a:gd name="txB" fmla="*/ 392 h 392"/>
              </a:gdLst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txL" t="txT" r="txR" b="txB"/>
              <a:pathLst>
                <a:path w="400" h="392">
                  <a:moveTo>
                    <a:pt x="2" y="377"/>
                  </a:moveTo>
                  <a:lnTo>
                    <a:pt x="207" y="182"/>
                  </a:lnTo>
                  <a:lnTo>
                    <a:pt x="175" y="162"/>
                  </a:lnTo>
                  <a:lnTo>
                    <a:pt x="186" y="144"/>
                  </a:lnTo>
                  <a:lnTo>
                    <a:pt x="222" y="172"/>
                  </a:lnTo>
                  <a:lnTo>
                    <a:pt x="236" y="191"/>
                  </a:lnTo>
                  <a:lnTo>
                    <a:pt x="245" y="210"/>
                  </a:lnTo>
                  <a:lnTo>
                    <a:pt x="270" y="208"/>
                  </a:lnTo>
                  <a:lnTo>
                    <a:pt x="259" y="172"/>
                  </a:lnTo>
                  <a:lnTo>
                    <a:pt x="236" y="144"/>
                  </a:lnTo>
                  <a:lnTo>
                    <a:pt x="274" y="163"/>
                  </a:lnTo>
                  <a:lnTo>
                    <a:pt x="288" y="191"/>
                  </a:lnTo>
                  <a:lnTo>
                    <a:pt x="315" y="177"/>
                  </a:lnTo>
                  <a:lnTo>
                    <a:pt x="306" y="141"/>
                  </a:lnTo>
                  <a:lnTo>
                    <a:pt x="283" y="119"/>
                  </a:lnTo>
                  <a:lnTo>
                    <a:pt x="274" y="95"/>
                  </a:lnTo>
                  <a:lnTo>
                    <a:pt x="310" y="125"/>
                  </a:lnTo>
                  <a:lnTo>
                    <a:pt x="326" y="153"/>
                  </a:lnTo>
                  <a:lnTo>
                    <a:pt x="378" y="105"/>
                  </a:lnTo>
                  <a:lnTo>
                    <a:pt x="363" y="68"/>
                  </a:lnTo>
                  <a:lnTo>
                    <a:pt x="332" y="27"/>
                  </a:lnTo>
                  <a:lnTo>
                    <a:pt x="299" y="24"/>
                  </a:lnTo>
                  <a:lnTo>
                    <a:pt x="252" y="58"/>
                  </a:lnTo>
                  <a:lnTo>
                    <a:pt x="230" y="49"/>
                  </a:lnTo>
                  <a:lnTo>
                    <a:pt x="285" y="9"/>
                  </a:lnTo>
                  <a:lnTo>
                    <a:pt x="323" y="0"/>
                  </a:lnTo>
                  <a:lnTo>
                    <a:pt x="359" y="11"/>
                  </a:lnTo>
                  <a:lnTo>
                    <a:pt x="400" y="95"/>
                  </a:lnTo>
                  <a:lnTo>
                    <a:pt x="386" y="125"/>
                  </a:lnTo>
                  <a:lnTo>
                    <a:pt x="349" y="162"/>
                  </a:lnTo>
                  <a:lnTo>
                    <a:pt x="340" y="198"/>
                  </a:lnTo>
                  <a:lnTo>
                    <a:pt x="306" y="204"/>
                  </a:lnTo>
                  <a:lnTo>
                    <a:pt x="290" y="226"/>
                  </a:lnTo>
                  <a:lnTo>
                    <a:pt x="239" y="239"/>
                  </a:lnTo>
                  <a:lnTo>
                    <a:pt x="155" y="305"/>
                  </a:lnTo>
                  <a:lnTo>
                    <a:pt x="186" y="315"/>
                  </a:lnTo>
                  <a:lnTo>
                    <a:pt x="236" y="297"/>
                  </a:lnTo>
                  <a:lnTo>
                    <a:pt x="283" y="295"/>
                  </a:lnTo>
                  <a:lnTo>
                    <a:pt x="312" y="309"/>
                  </a:lnTo>
                  <a:lnTo>
                    <a:pt x="361" y="331"/>
                  </a:lnTo>
                  <a:lnTo>
                    <a:pt x="329" y="340"/>
                  </a:lnTo>
                  <a:lnTo>
                    <a:pt x="306" y="321"/>
                  </a:lnTo>
                  <a:lnTo>
                    <a:pt x="266" y="312"/>
                  </a:lnTo>
                  <a:lnTo>
                    <a:pt x="222" y="315"/>
                  </a:lnTo>
                  <a:lnTo>
                    <a:pt x="192" y="321"/>
                  </a:lnTo>
                  <a:lnTo>
                    <a:pt x="133" y="344"/>
                  </a:lnTo>
                  <a:lnTo>
                    <a:pt x="81" y="382"/>
                  </a:lnTo>
                  <a:lnTo>
                    <a:pt x="0" y="392"/>
                  </a:lnTo>
                  <a:lnTo>
                    <a:pt x="60" y="364"/>
                  </a:lnTo>
                  <a:lnTo>
                    <a:pt x="2" y="377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8" name="Freeform 47"/>
            <p:cNvSpPr/>
            <p:nvPr/>
          </p:nvSpPr>
          <p:spPr>
            <a:xfrm flipH="1">
              <a:off x="632" y="3417"/>
              <a:ext cx="105" cy="141"/>
            </a:xfrm>
            <a:custGeom>
              <a:avLst/>
              <a:gdLst>
                <a:gd name="txL" fmla="*/ 0 w 297"/>
                <a:gd name="txT" fmla="*/ 0 h 392"/>
                <a:gd name="txR" fmla="*/ 297 w 297"/>
                <a:gd name="txB" fmla="*/ 392 h 392"/>
              </a:gdLst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txL" t="txT" r="txR" b="txB"/>
              <a:pathLst>
                <a:path w="297" h="392">
                  <a:moveTo>
                    <a:pt x="297" y="96"/>
                  </a:moveTo>
                  <a:lnTo>
                    <a:pt x="178" y="182"/>
                  </a:lnTo>
                  <a:lnTo>
                    <a:pt x="89" y="278"/>
                  </a:lnTo>
                  <a:lnTo>
                    <a:pt x="0" y="392"/>
                  </a:lnTo>
                  <a:lnTo>
                    <a:pt x="126" y="210"/>
                  </a:lnTo>
                  <a:lnTo>
                    <a:pt x="133" y="163"/>
                  </a:lnTo>
                  <a:lnTo>
                    <a:pt x="147" y="182"/>
                  </a:lnTo>
                  <a:lnTo>
                    <a:pt x="147" y="124"/>
                  </a:lnTo>
                  <a:lnTo>
                    <a:pt x="185" y="154"/>
                  </a:lnTo>
                  <a:lnTo>
                    <a:pt x="170" y="96"/>
                  </a:lnTo>
                  <a:lnTo>
                    <a:pt x="200" y="124"/>
                  </a:lnTo>
                  <a:lnTo>
                    <a:pt x="192" y="58"/>
                  </a:lnTo>
                  <a:lnTo>
                    <a:pt x="238" y="96"/>
                  </a:lnTo>
                  <a:lnTo>
                    <a:pt x="214" y="29"/>
                  </a:lnTo>
                  <a:lnTo>
                    <a:pt x="266" y="77"/>
                  </a:lnTo>
                  <a:lnTo>
                    <a:pt x="238" y="0"/>
                  </a:lnTo>
                  <a:lnTo>
                    <a:pt x="281" y="39"/>
                  </a:lnTo>
                  <a:lnTo>
                    <a:pt x="288" y="77"/>
                  </a:lnTo>
                  <a:lnTo>
                    <a:pt x="297" y="96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9" name="Freeform 48"/>
            <p:cNvSpPr/>
            <p:nvPr/>
          </p:nvSpPr>
          <p:spPr>
            <a:xfrm flipH="1">
              <a:off x="749" y="3310"/>
              <a:ext cx="243" cy="265"/>
            </a:xfrm>
            <a:custGeom>
              <a:avLst/>
              <a:gdLst>
                <a:gd name="txL" fmla="*/ 0 w 687"/>
                <a:gd name="txT" fmla="*/ 0 h 734"/>
                <a:gd name="txR" fmla="*/ 687 w 687"/>
                <a:gd name="txB" fmla="*/ 734 h 734"/>
              </a:gdLst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txL" t="txT" r="txR" b="txB"/>
              <a:pathLst>
                <a:path w="687" h="734">
                  <a:moveTo>
                    <a:pt x="672" y="0"/>
                  </a:moveTo>
                  <a:lnTo>
                    <a:pt x="539" y="56"/>
                  </a:lnTo>
                  <a:lnTo>
                    <a:pt x="391" y="86"/>
                  </a:lnTo>
                  <a:lnTo>
                    <a:pt x="273" y="86"/>
                  </a:lnTo>
                  <a:lnTo>
                    <a:pt x="171" y="82"/>
                  </a:lnTo>
                  <a:lnTo>
                    <a:pt x="184" y="171"/>
                  </a:lnTo>
                  <a:lnTo>
                    <a:pt x="94" y="190"/>
                  </a:lnTo>
                  <a:lnTo>
                    <a:pt x="117" y="239"/>
                  </a:lnTo>
                  <a:lnTo>
                    <a:pt x="147" y="276"/>
                  </a:lnTo>
                  <a:lnTo>
                    <a:pt x="21" y="305"/>
                  </a:lnTo>
                  <a:lnTo>
                    <a:pt x="80" y="353"/>
                  </a:lnTo>
                  <a:lnTo>
                    <a:pt x="132" y="381"/>
                  </a:lnTo>
                  <a:lnTo>
                    <a:pt x="51" y="400"/>
                  </a:lnTo>
                  <a:lnTo>
                    <a:pt x="0" y="410"/>
                  </a:lnTo>
                  <a:lnTo>
                    <a:pt x="110" y="468"/>
                  </a:lnTo>
                  <a:lnTo>
                    <a:pt x="184" y="487"/>
                  </a:lnTo>
                  <a:lnTo>
                    <a:pt x="154" y="524"/>
                  </a:lnTo>
                  <a:lnTo>
                    <a:pt x="36" y="591"/>
                  </a:lnTo>
                  <a:lnTo>
                    <a:pt x="139" y="610"/>
                  </a:lnTo>
                  <a:lnTo>
                    <a:pt x="230" y="556"/>
                  </a:lnTo>
                  <a:lnTo>
                    <a:pt x="187" y="609"/>
                  </a:lnTo>
                  <a:lnTo>
                    <a:pt x="281" y="563"/>
                  </a:lnTo>
                  <a:lnTo>
                    <a:pt x="235" y="605"/>
                  </a:lnTo>
                  <a:lnTo>
                    <a:pt x="306" y="578"/>
                  </a:lnTo>
                  <a:lnTo>
                    <a:pt x="287" y="601"/>
                  </a:lnTo>
                  <a:lnTo>
                    <a:pt x="352" y="588"/>
                  </a:lnTo>
                  <a:lnTo>
                    <a:pt x="347" y="609"/>
                  </a:lnTo>
                  <a:lnTo>
                    <a:pt x="407" y="594"/>
                  </a:lnTo>
                  <a:lnTo>
                    <a:pt x="388" y="615"/>
                  </a:lnTo>
                  <a:lnTo>
                    <a:pt x="465" y="601"/>
                  </a:lnTo>
                  <a:lnTo>
                    <a:pt x="465" y="626"/>
                  </a:lnTo>
                  <a:lnTo>
                    <a:pt x="514" y="622"/>
                  </a:lnTo>
                  <a:lnTo>
                    <a:pt x="532" y="649"/>
                  </a:lnTo>
                  <a:lnTo>
                    <a:pt x="687" y="734"/>
                  </a:lnTo>
                  <a:lnTo>
                    <a:pt x="570" y="629"/>
                  </a:lnTo>
                  <a:lnTo>
                    <a:pt x="428" y="563"/>
                  </a:lnTo>
                  <a:lnTo>
                    <a:pt x="236" y="495"/>
                  </a:lnTo>
                  <a:lnTo>
                    <a:pt x="58" y="419"/>
                  </a:lnTo>
                  <a:lnTo>
                    <a:pt x="146" y="395"/>
                  </a:lnTo>
                  <a:lnTo>
                    <a:pt x="281" y="477"/>
                  </a:lnTo>
                  <a:lnTo>
                    <a:pt x="393" y="507"/>
                  </a:lnTo>
                  <a:lnTo>
                    <a:pt x="554" y="581"/>
                  </a:lnTo>
                  <a:lnTo>
                    <a:pt x="415" y="503"/>
                  </a:lnTo>
                  <a:lnTo>
                    <a:pt x="263" y="452"/>
                  </a:lnTo>
                  <a:lnTo>
                    <a:pt x="161" y="381"/>
                  </a:lnTo>
                  <a:lnTo>
                    <a:pt x="58" y="315"/>
                  </a:lnTo>
                  <a:lnTo>
                    <a:pt x="159" y="293"/>
                  </a:lnTo>
                  <a:lnTo>
                    <a:pt x="216" y="360"/>
                  </a:lnTo>
                  <a:lnTo>
                    <a:pt x="409" y="476"/>
                  </a:lnTo>
                  <a:lnTo>
                    <a:pt x="222" y="342"/>
                  </a:lnTo>
                  <a:lnTo>
                    <a:pt x="124" y="210"/>
                  </a:lnTo>
                  <a:lnTo>
                    <a:pt x="192" y="187"/>
                  </a:lnTo>
                  <a:lnTo>
                    <a:pt x="257" y="324"/>
                  </a:lnTo>
                  <a:lnTo>
                    <a:pt x="391" y="439"/>
                  </a:lnTo>
                  <a:lnTo>
                    <a:pt x="494" y="515"/>
                  </a:lnTo>
                  <a:lnTo>
                    <a:pt x="576" y="573"/>
                  </a:lnTo>
                  <a:lnTo>
                    <a:pt x="679" y="677"/>
                  </a:lnTo>
                  <a:lnTo>
                    <a:pt x="583" y="563"/>
                  </a:lnTo>
                  <a:lnTo>
                    <a:pt x="458" y="468"/>
                  </a:lnTo>
                  <a:lnTo>
                    <a:pt x="324" y="362"/>
                  </a:lnTo>
                  <a:lnTo>
                    <a:pt x="266" y="295"/>
                  </a:lnTo>
                  <a:lnTo>
                    <a:pt x="220" y="200"/>
                  </a:lnTo>
                  <a:lnTo>
                    <a:pt x="208" y="107"/>
                  </a:lnTo>
                  <a:lnTo>
                    <a:pt x="320" y="107"/>
                  </a:lnTo>
                  <a:lnTo>
                    <a:pt x="412" y="100"/>
                  </a:lnTo>
                  <a:lnTo>
                    <a:pt x="581" y="53"/>
                  </a:lnTo>
                  <a:lnTo>
                    <a:pt x="672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8" name="Прямоугольник 47"/>
          <p:cNvSpPr/>
          <p:nvPr/>
        </p:nvSpPr>
        <p:spPr>
          <a:xfrm>
            <a:off x="1752600" y="5943600"/>
            <a:ext cx="51856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 err="1" smtClean="0"/>
              <a:t>Плетенко</a:t>
            </a:r>
            <a:r>
              <a:rPr lang="ru-RU" i="1" dirty="0" smtClean="0"/>
              <a:t> С.О., учитель музыки, МХК и искусства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 wrap="square" lIns="91440" tIns="45720" rIns="91440" bIns="45720" numCol="1" anchor="t" anchorCtr="0" compatLnSpc="1">
            <a:normAutofit fontScale="92500" lnSpcReduction="10000"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None/>
              <a:defRPr/>
            </a:pPr>
            <a:r>
              <a:rPr kumimoji="0" lang="ru-RU" alt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При внешней простоте формы, </a:t>
            </a:r>
            <a:r>
              <a:rPr kumimoji="0" lang="ru-RU" altLang="ru-RU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синквейн</a:t>
            </a:r>
            <a:r>
              <a:rPr kumimoji="0" lang="ru-RU" alt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- быстрый, но мощный инструмент     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/>
            </a:pPr>
            <a:r>
              <a:rPr kumimoji="0" lang="ru-RU" alt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На стадии вызова  позволяет использовать информацию, которая известна ученикам на данный момент  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/>
            </a:pPr>
            <a:r>
              <a:rPr kumimoji="0" lang="ru-RU" alt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На стадии осмысления позволяет оценить как ученики понимают  изучаемую тему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/>
            </a:pPr>
            <a:r>
              <a:rPr kumimoji="0" lang="ru-RU" alt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На стадии рефлексии позволяет оценить уровень понимания изученного материала  </a:t>
            </a:r>
          </a:p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None/>
              <a:defRPr/>
            </a:pPr>
            <a:r>
              <a:rPr kumimoji="0" lang="ru-RU" alt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  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None/>
              <a:defRPr/>
            </a:pPr>
            <a:endParaRPr kumimoji="0" lang="ru-RU" altLang="ru-RU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2291" name="Заголовок 1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12954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 wrap="square" lIns="91440" tIns="45720" rIns="91440" bIns="45720" numCol="1" anchor="t" anchorCtr="0" compatLnSpc="1">
            <a:normAutofit fontScale="92500" lnSpcReduction="10000"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/>
            </a:pPr>
            <a:r>
              <a:rPr kumimoji="0" lang="ru-RU" altLang="ru-RU" sz="2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Важно, что обучение материала и его закрепление происходит в ходе выполнения задания – составления </a:t>
            </a:r>
            <a:r>
              <a:rPr kumimoji="0" lang="ru-RU" altLang="ru-RU" sz="26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синквейна</a:t>
            </a:r>
            <a:r>
              <a:rPr kumimoji="0" lang="ru-RU" altLang="ru-RU" sz="2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. 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/>
            </a:pPr>
            <a:r>
              <a:rPr kumimoji="0" lang="ru-RU" altLang="ru-RU" sz="2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Составляя </a:t>
            </a:r>
            <a:r>
              <a:rPr kumimoji="0" lang="ru-RU" altLang="ru-RU" sz="26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синквейн</a:t>
            </a:r>
            <a:r>
              <a:rPr kumimoji="0" lang="ru-RU" altLang="ru-RU" sz="2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, учащийся реализует свои личностные способности: интеллектуальные, творческие, образные и т.п. </a:t>
            </a:r>
            <a:r>
              <a:rPr kumimoji="0" lang="ru-RU" alt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(резюмировать информацию, излагать сложные идеи, чувства и представления в нескольких словах не так-то просто).</a:t>
            </a:r>
            <a:r>
              <a:rPr kumimoji="0" lang="ru-RU" altLang="ru-RU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/>
            </a:pPr>
            <a:r>
              <a:rPr kumimoji="0" lang="ru-RU" altLang="ru-RU" sz="2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Правильно составленный </a:t>
            </a:r>
            <a:r>
              <a:rPr kumimoji="0" lang="ru-RU" altLang="ru-RU" sz="26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синквейн</a:t>
            </a:r>
            <a:r>
              <a:rPr kumimoji="0" lang="ru-RU" altLang="ru-RU" sz="2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имеет ярко выраженную эмоциональную окраску- мотивацию.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/>
            </a:pPr>
            <a:r>
              <a:rPr kumimoji="0" lang="ru-RU" altLang="ru-RU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Процедура составления </a:t>
            </a:r>
            <a:r>
              <a:rPr kumimoji="0" lang="ru-RU" altLang="ru-RU" sz="24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синквейна</a:t>
            </a:r>
            <a:r>
              <a:rPr kumimoji="0" lang="ru-RU" altLang="ru-RU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позволяет гармонично сочетать элементы всех трех основных образовательных систем: информационной, </a:t>
            </a:r>
            <a:r>
              <a:rPr kumimoji="0" lang="ru-RU" altLang="ru-RU" sz="24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деятельностной</a:t>
            </a:r>
            <a:r>
              <a:rPr kumimoji="0" lang="ru-RU" altLang="ru-RU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и личностно ориентированной.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/>
            </a:pPr>
            <a:endParaRPr kumimoji="0" lang="ru-RU" altLang="ru-RU" sz="22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/>
            </a:pPr>
            <a:endParaRPr kumimoji="0" lang="ru-RU" altLang="ru-RU" sz="26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3315" name="Заголовок 1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381000"/>
            <a:ext cx="9144000" cy="11430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 bwMode="auto">
          <a:xfrm>
            <a:off x="450850" y="7301"/>
            <a:ext cx="8686800" cy="963679"/>
          </a:xfrm>
          <a:ln/>
          <a:scene3d>
            <a:camera prst="orthographicFront"/>
            <a:lightRig rig="balanced" dir="t"/>
          </a:scene3d>
          <a:sp3d prstMaterial="plastic"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40" tIns="45720" rIns="91440" bIns="45720" numCol="1" anchor="ctr" anchorCtr="0" compatLnSpc="1">
            <a:normAutofit fontScale="9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ru-RU" sz="3600" b="0" i="0" u="none" strike="noStrike" kern="1200" cap="all" spc="0" normalizeH="0" baseline="0" noProof="0" dirty="0">
                <a:ln>
                  <a:noFill/>
                </a:ln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3600" b="0" i="0" u="none" strike="noStrike" kern="1200" cap="all" spc="0" normalizeH="0" baseline="0" noProof="0" dirty="0">
                <a:ln>
                  <a:noFill/>
                </a:ln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u-RU" sz="3600" b="0" i="0" u="none" strike="noStrike" kern="1200" cap="all" spc="0" normalizeH="0" baseline="0" noProof="0" dirty="0">
                <a:ln>
                  <a:noFill/>
                </a:ln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 Правила написания </a:t>
            </a:r>
            <a:r>
              <a:rPr kumimoji="0" lang="ru-RU" sz="3600" b="0" i="0" u="none" strike="noStrike" kern="1200" cap="all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синквейна</a:t>
            </a:r>
            <a:r>
              <a:rPr kumimoji="0" lang="ru-RU" sz="3600" b="0" i="0" u="none" strike="noStrike" kern="1200" cap="all" spc="0" normalizeH="0" baseline="0" noProof="0" dirty="0">
                <a:ln>
                  <a:noFill/>
                </a:ln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3600" b="0" i="0" u="none" strike="noStrike" kern="1200" cap="all" spc="0" normalizeH="0" baseline="0" noProof="0" dirty="0">
                <a:ln>
                  <a:noFill/>
                </a:ln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</a:br>
            <a:endParaRPr kumimoji="0" lang="ru-RU" sz="3600" b="0" i="0" u="none" strike="noStrike" kern="1200" cap="all" spc="0" normalizeH="0" baseline="0" noProof="0" dirty="0">
              <a:ln>
                <a:noFill/>
              </a:ln>
              <a:solidFill>
                <a:schemeClr val="tx2"/>
              </a:solidFill>
              <a:effectLst>
                <a:reflection blurRad="12700" stA="48000" endA="300" endPos="55000" dir="5400000" sy="-90000" algn="bl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 wrap="square" lIns="91440" tIns="45720" rIns="91440" bIns="45720" numCol="1" anchor="t" anchorCtr="0" compatLnSpc="1">
            <a:normAutofit lnSpcReduction="10000"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/>
            </a:pPr>
            <a:r>
              <a:rPr kumimoji="0" lang="ru-RU" altLang="ru-RU" sz="2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На первой строчке записывается одно слово – существительное. Это и есть тема </a:t>
            </a:r>
            <a:r>
              <a:rPr kumimoji="0" lang="ru-RU" altLang="ru-RU" sz="22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синквейна</a:t>
            </a:r>
            <a:r>
              <a:rPr kumimoji="0" lang="ru-RU" altLang="ru-RU" sz="2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/>
            </a:pPr>
            <a:r>
              <a:rPr kumimoji="0" lang="ru-RU" altLang="ru-RU" sz="2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На второй строчке пишутся два прилагательных, раскрывающих тему </a:t>
            </a:r>
            <a:r>
              <a:rPr kumimoji="0" lang="ru-RU" altLang="ru-RU" sz="22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синквейна</a:t>
            </a:r>
            <a:r>
              <a:rPr kumimoji="0" lang="ru-RU" altLang="ru-RU" sz="2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/>
            </a:pPr>
            <a:r>
              <a:rPr kumimoji="0" lang="ru-RU" altLang="ru-RU" sz="2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На третьей строчке записываются три глагола, описывающих действия, относящиеся к теме </a:t>
            </a:r>
            <a:r>
              <a:rPr kumimoji="0" lang="ru-RU" altLang="ru-RU" sz="22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синквейна</a:t>
            </a:r>
            <a:r>
              <a:rPr kumimoji="0" lang="ru-RU" altLang="ru-RU" sz="2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/>
            </a:pPr>
            <a:r>
              <a:rPr kumimoji="0" lang="ru-RU" altLang="ru-RU" sz="2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На четвертой строчке размещается целая фраза, предложение, состоящее из нескольких слов, с помощью которого учащийся характеризует тему в целом, высказывает свое отношение к теме. Таким предложением может быть крылатое выражение, цитата, пословица или составленная самим учащимся фраза в контексте с темой.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/>
            </a:pPr>
            <a:r>
              <a:rPr kumimoji="0" lang="ru-RU" altLang="ru-RU" sz="2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Пятая строчка – это слово-резюме, которое дает новую интерпретацию темы,  выражает личное отношение учащегося к теме.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None/>
              <a:defRPr/>
            </a:pPr>
            <a:endParaRPr kumimoji="0" lang="ru-RU" altLang="ru-RU" sz="2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/>
            </a:pPr>
            <a:endParaRPr kumimoji="0" lang="ru-RU" altLang="ru-RU" sz="26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340" name="Прямоугольник 3"/>
          <p:cNvSpPr/>
          <p:nvPr/>
        </p:nvSpPr>
        <p:spPr>
          <a:xfrm>
            <a:off x="3484563" y="3244850"/>
            <a:ext cx="342900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effectLst/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effectLst/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/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/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Pct val="100000"/>
              <a:buNone/>
            </a:pPr>
            <a:r>
              <a:rPr lang="ru-RU" altLang="ru-RU" sz="1800" dirty="0">
                <a:latin typeface="Franklin Gothic Book" pitchFamily="34" charset="0"/>
              </a:rPr>
              <a:t>  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4"/>
          <p:cNvSpPr/>
          <p:nvPr/>
        </p:nvSpPr>
        <p:spPr>
          <a:xfrm>
            <a:off x="4800600" y="1447800"/>
            <a:ext cx="2743200" cy="8382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effectLst/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effectLst/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/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/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ClrTx/>
              <a:buSzPct val="100000"/>
              <a:buNone/>
            </a:pPr>
            <a:endParaRPr lang="ru-RU" altLang="ru-RU" sz="2400" b="1" dirty="0">
              <a:solidFill>
                <a:srgbClr val="000000"/>
              </a:solidFill>
            </a:endParaRPr>
          </a:p>
          <a:p>
            <a:pPr marL="0" lvl="0" indent="0" algn="ctr" eaLnBrk="1" hangingPunct="1">
              <a:spcBef>
                <a:spcPct val="0"/>
              </a:spcBef>
              <a:buClrTx/>
              <a:buSzPct val="100000"/>
              <a:buNone/>
            </a:pPr>
            <a:r>
              <a:rPr lang="ru-RU" altLang="ru-RU" sz="2800" b="1" dirty="0">
                <a:solidFill>
                  <a:srgbClr val="000000"/>
                </a:solidFill>
              </a:rPr>
              <a:t>Признак</a:t>
            </a:r>
            <a:r>
              <a:rPr lang="ru-RU" altLang="ru-RU" sz="2400" b="1" dirty="0">
                <a:solidFill>
                  <a:srgbClr val="000000"/>
                </a:solidFill>
              </a:rPr>
              <a:t> </a:t>
            </a:r>
          </a:p>
          <a:p>
            <a:pPr marL="0" lvl="0" indent="0" algn="ctr" eaLnBrk="1" hangingPunct="1">
              <a:spcBef>
                <a:spcPct val="0"/>
              </a:spcBef>
              <a:buClrTx/>
              <a:buSzPct val="100000"/>
              <a:buNone/>
            </a:pPr>
            <a:r>
              <a:rPr lang="ru-RU" altLang="ru-RU" sz="2400" dirty="0">
                <a:solidFill>
                  <a:srgbClr val="000000"/>
                </a:solidFill>
              </a:rPr>
              <a:t>(прилагательное)</a:t>
            </a:r>
          </a:p>
          <a:p>
            <a:pPr marL="0" lvl="0" indent="0" algn="ctr" eaLnBrk="1" hangingPunct="1">
              <a:spcBef>
                <a:spcPct val="0"/>
              </a:spcBef>
              <a:buClrTx/>
              <a:buSzPct val="100000"/>
              <a:buNone/>
            </a:pPr>
            <a:endParaRPr lang="ru-RU" altLang="ru-RU" sz="2400" dirty="0">
              <a:solidFill>
                <a:srgbClr val="000000"/>
              </a:solidFill>
            </a:endParaRPr>
          </a:p>
        </p:txBody>
      </p:sp>
      <p:sp>
        <p:nvSpPr>
          <p:cNvPr id="15363" name="Rectangle 5"/>
          <p:cNvSpPr/>
          <p:nvPr/>
        </p:nvSpPr>
        <p:spPr>
          <a:xfrm>
            <a:off x="1371600" y="1447800"/>
            <a:ext cx="2743200" cy="8382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effectLst/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effectLst/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/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/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ClrTx/>
              <a:buSzPct val="100000"/>
              <a:buNone/>
            </a:pPr>
            <a:r>
              <a:rPr lang="ru-RU" altLang="ru-RU" sz="2800" b="1" dirty="0">
                <a:solidFill>
                  <a:srgbClr val="000000"/>
                </a:solidFill>
              </a:rPr>
              <a:t>Признак</a:t>
            </a:r>
            <a:r>
              <a:rPr lang="ru-RU" altLang="ru-RU" sz="2400" b="1" dirty="0">
                <a:solidFill>
                  <a:srgbClr val="000000"/>
                </a:solidFill>
              </a:rPr>
              <a:t> </a:t>
            </a:r>
          </a:p>
          <a:p>
            <a:pPr marL="0" lvl="0" indent="0" algn="ctr" eaLnBrk="1" hangingPunct="1">
              <a:spcBef>
                <a:spcPct val="0"/>
              </a:spcBef>
              <a:buClrTx/>
              <a:buSzPct val="100000"/>
              <a:buNone/>
            </a:pPr>
            <a:r>
              <a:rPr lang="ru-RU" altLang="ru-RU" sz="2400" dirty="0">
                <a:solidFill>
                  <a:srgbClr val="000000"/>
                </a:solidFill>
              </a:rPr>
              <a:t>(прилагательное)</a:t>
            </a:r>
          </a:p>
        </p:txBody>
      </p:sp>
      <p:sp>
        <p:nvSpPr>
          <p:cNvPr id="15364" name="Rectangle 8"/>
          <p:cNvSpPr/>
          <p:nvPr/>
        </p:nvSpPr>
        <p:spPr>
          <a:xfrm>
            <a:off x="457200" y="2667000"/>
            <a:ext cx="2743200" cy="8382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effectLst/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effectLst/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/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/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ClrTx/>
              <a:buSzPct val="100000"/>
              <a:buNone/>
            </a:pPr>
            <a:r>
              <a:rPr lang="ru-RU" altLang="ru-RU" sz="2800" b="1" dirty="0">
                <a:solidFill>
                  <a:srgbClr val="000000"/>
                </a:solidFill>
              </a:rPr>
              <a:t>Действие</a:t>
            </a:r>
          </a:p>
          <a:p>
            <a:pPr marL="0" lvl="0" indent="0" algn="ctr" eaLnBrk="1" hangingPunct="1">
              <a:spcBef>
                <a:spcPct val="0"/>
              </a:spcBef>
              <a:buClrTx/>
              <a:buSzPct val="100000"/>
              <a:buNone/>
            </a:pPr>
            <a:r>
              <a:rPr lang="ru-RU" altLang="ru-RU" sz="2800" dirty="0">
                <a:solidFill>
                  <a:srgbClr val="000000"/>
                </a:solidFill>
              </a:rPr>
              <a:t>(</a:t>
            </a:r>
            <a:r>
              <a:rPr lang="ru-RU" altLang="ru-RU" sz="2400" dirty="0">
                <a:solidFill>
                  <a:srgbClr val="000000"/>
                </a:solidFill>
              </a:rPr>
              <a:t>глагол</a:t>
            </a:r>
            <a:r>
              <a:rPr lang="ru-RU" altLang="ru-RU" sz="2800" dirty="0">
                <a:solidFill>
                  <a:srgbClr val="000000"/>
                </a:solidFill>
              </a:rPr>
              <a:t>)</a:t>
            </a:r>
          </a:p>
        </p:txBody>
      </p:sp>
      <p:sp>
        <p:nvSpPr>
          <p:cNvPr id="15365" name="Rectangle 9"/>
          <p:cNvSpPr/>
          <p:nvPr/>
        </p:nvSpPr>
        <p:spPr>
          <a:xfrm>
            <a:off x="2895600" y="381000"/>
            <a:ext cx="3200400" cy="8382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effectLst/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effectLst/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/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/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ClrTx/>
              <a:buSzPct val="100000"/>
              <a:buNone/>
            </a:pPr>
            <a:r>
              <a:rPr lang="ru-RU" altLang="ru-RU" sz="2800" b="1" dirty="0">
                <a:solidFill>
                  <a:srgbClr val="000000"/>
                </a:solidFill>
              </a:rPr>
              <a:t>Тема </a:t>
            </a:r>
          </a:p>
          <a:p>
            <a:pPr marL="0" lvl="0" indent="0" algn="ctr" eaLnBrk="1" hangingPunct="1">
              <a:spcBef>
                <a:spcPct val="0"/>
              </a:spcBef>
              <a:buClrTx/>
              <a:buSzPct val="100000"/>
              <a:buNone/>
            </a:pPr>
            <a:r>
              <a:rPr lang="ru-RU" altLang="ru-RU" sz="2400" dirty="0">
                <a:solidFill>
                  <a:srgbClr val="000000"/>
                </a:solidFill>
              </a:rPr>
              <a:t>(существительное)</a:t>
            </a:r>
          </a:p>
        </p:txBody>
      </p:sp>
      <p:sp>
        <p:nvSpPr>
          <p:cNvPr id="31754" name="Rectangle 10"/>
          <p:cNvSpPr>
            <a:spLocks noChangeArrowheads="1"/>
          </p:cNvSpPr>
          <p:nvPr/>
        </p:nvSpPr>
        <p:spPr bwMode="auto">
          <a:xfrm>
            <a:off x="533400" y="3886200"/>
            <a:ext cx="8382000" cy="838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altLang="ru-RU" sz="2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Предложение</a:t>
            </a:r>
            <a:r>
              <a:rPr kumimoji="0" lang="ru-RU" altLang="ru-RU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, состоящее из нескольких слов -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altLang="ru-RU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 </a:t>
            </a:r>
            <a:r>
              <a:rPr kumimoji="0" lang="ru-RU" altLang="ru-RU" sz="2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характеристика</a:t>
            </a:r>
            <a:r>
              <a:rPr kumimoji="0" lang="ru-RU" altLang="ru-RU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 темы  в целом.</a:t>
            </a:r>
          </a:p>
        </p:txBody>
      </p:sp>
      <p:sp>
        <p:nvSpPr>
          <p:cNvPr id="31755" name="Rectangle 11"/>
          <p:cNvSpPr>
            <a:spLocks noChangeArrowheads="1"/>
          </p:cNvSpPr>
          <p:nvPr/>
        </p:nvSpPr>
        <p:spPr bwMode="auto">
          <a:xfrm>
            <a:off x="3352800" y="5105400"/>
            <a:ext cx="2743200" cy="838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altLang="ru-RU" sz="2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слово-резюме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altLang="ru-RU" sz="2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вывод</a:t>
            </a:r>
          </a:p>
        </p:txBody>
      </p:sp>
      <p:sp>
        <p:nvSpPr>
          <p:cNvPr id="15368" name="Rectangle 12"/>
          <p:cNvSpPr/>
          <p:nvPr/>
        </p:nvSpPr>
        <p:spPr>
          <a:xfrm>
            <a:off x="3276600" y="2667000"/>
            <a:ext cx="2743200" cy="8382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effectLst/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effectLst/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/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/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ClrTx/>
              <a:buSzPct val="100000"/>
              <a:buNone/>
            </a:pPr>
            <a:r>
              <a:rPr lang="ru-RU" altLang="ru-RU" sz="2800" b="1" dirty="0">
                <a:solidFill>
                  <a:srgbClr val="000000"/>
                </a:solidFill>
              </a:rPr>
              <a:t>Действие</a:t>
            </a:r>
          </a:p>
          <a:p>
            <a:pPr marL="0" lvl="0" indent="0" algn="ctr" eaLnBrk="1" hangingPunct="1">
              <a:spcBef>
                <a:spcPct val="0"/>
              </a:spcBef>
              <a:buClrTx/>
              <a:buSzPct val="100000"/>
              <a:buNone/>
            </a:pPr>
            <a:r>
              <a:rPr lang="ru-RU" altLang="ru-RU" sz="2800" dirty="0">
                <a:solidFill>
                  <a:srgbClr val="000000"/>
                </a:solidFill>
              </a:rPr>
              <a:t>(</a:t>
            </a:r>
            <a:r>
              <a:rPr lang="ru-RU" altLang="ru-RU" sz="2400" dirty="0">
                <a:solidFill>
                  <a:srgbClr val="000000"/>
                </a:solidFill>
              </a:rPr>
              <a:t>глагол</a:t>
            </a:r>
            <a:r>
              <a:rPr lang="ru-RU" altLang="ru-RU" sz="2800" dirty="0">
                <a:solidFill>
                  <a:srgbClr val="000000"/>
                </a:solidFill>
              </a:rPr>
              <a:t>)</a:t>
            </a:r>
          </a:p>
        </p:txBody>
      </p:sp>
      <p:sp>
        <p:nvSpPr>
          <p:cNvPr id="15369" name="Rectangle 13"/>
          <p:cNvSpPr/>
          <p:nvPr/>
        </p:nvSpPr>
        <p:spPr>
          <a:xfrm>
            <a:off x="6096000" y="2667000"/>
            <a:ext cx="2743200" cy="8382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effectLst/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effectLst/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/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/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ClrTx/>
              <a:buSzPct val="100000"/>
              <a:buNone/>
            </a:pPr>
            <a:r>
              <a:rPr lang="ru-RU" altLang="ru-RU" sz="2800" b="1" dirty="0">
                <a:solidFill>
                  <a:srgbClr val="000000"/>
                </a:solidFill>
              </a:rPr>
              <a:t>Действие</a:t>
            </a:r>
          </a:p>
          <a:p>
            <a:pPr marL="0" lvl="0" indent="0" algn="ctr" eaLnBrk="1" hangingPunct="1">
              <a:spcBef>
                <a:spcPct val="0"/>
              </a:spcBef>
              <a:buClrTx/>
              <a:buSzPct val="100000"/>
              <a:buNone/>
            </a:pPr>
            <a:r>
              <a:rPr lang="ru-RU" altLang="ru-RU" sz="2800" dirty="0">
                <a:solidFill>
                  <a:srgbClr val="000000"/>
                </a:solidFill>
              </a:rPr>
              <a:t>(</a:t>
            </a:r>
            <a:r>
              <a:rPr lang="ru-RU" altLang="ru-RU" sz="2400" dirty="0">
                <a:solidFill>
                  <a:srgbClr val="000000"/>
                </a:solidFill>
              </a:rPr>
              <a:t>глагол</a:t>
            </a:r>
            <a:r>
              <a:rPr lang="ru-RU" altLang="ru-RU" sz="2800" dirty="0">
                <a:solidFill>
                  <a:srgbClr val="000000"/>
                </a:solidFill>
              </a:rPr>
              <a:t>)</a:t>
            </a:r>
          </a:p>
        </p:txBody>
      </p:sp>
      <p:pic>
        <p:nvPicPr>
          <p:cNvPr id="15370" name="Заголовок 1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12954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 bwMode="auto">
          <a:xfrm>
            <a:off x="616368" y="543615"/>
            <a:ext cx="8064537" cy="777871"/>
          </a:xfrm>
          <a:ln/>
          <a:scene3d>
            <a:camera prst="orthographicFront"/>
            <a:lightRig rig="balanced" dir="t"/>
          </a:scene3d>
          <a:sp3d prstMaterial="plastic"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40" tIns="45720" rIns="91440" bIns="45720" numCol="1" anchor="ctr" anchorCtr="0" compatLnSpc="1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ru-RU" sz="36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         Примеры  </a:t>
            </a:r>
            <a:r>
              <a:rPr kumimoji="0" lang="ru-RU" sz="3600" b="0" i="0" u="none" strike="noStrike" kern="1200" cap="all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синквейна</a:t>
            </a:r>
            <a:r>
              <a:rPr kumimoji="0" lang="ru-RU" sz="36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endParaRPr kumimoji="0" lang="ru-RU" sz="3600" b="0" i="0" u="none" strike="noStrike" kern="1200" cap="all" spc="0" normalizeH="0" baseline="0" noProof="0" dirty="0">
              <a:ln>
                <a:noFill/>
              </a:ln>
              <a:solidFill>
                <a:schemeClr val="tx2"/>
              </a:solidFill>
              <a:effectLst>
                <a:reflection blurRad="12700" stA="48000" endA="300" endPos="55000" dir="5400000" sy="-90000" algn="bl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9459" name="Содержимое 2"/>
          <p:cNvSpPr>
            <a:spLocks noGrp="1"/>
          </p:cNvSpPr>
          <p:nvPr>
            <p:ph sz="half" idx="1"/>
          </p:nvPr>
        </p:nvSpPr>
        <p:spPr/>
        <p:txBody>
          <a:bodyPr vert="horz" wrap="square" lIns="91440" tIns="45720" rIns="91440" bIns="45720" numCol="1" anchor="t" anchorCtr="0" compatLnSpc="1"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/>
            </a:pPr>
            <a:r>
              <a:rPr kumimoji="0" lang="ru-RU" alt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Учитель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/>
            </a:pPr>
            <a:r>
              <a:rPr kumimoji="0" lang="ru-RU" alt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Образованный, креативный.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/>
            </a:pPr>
            <a:r>
              <a:rPr kumimoji="0" lang="ru-RU" alt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Учит , пишет , слушает.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/>
            </a:pPr>
            <a:r>
              <a:rPr kumimoji="0" lang="ru-RU" alt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Учитель работает как лошадь.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/>
            </a:pPr>
            <a:r>
              <a:rPr kumimoji="0" lang="ru-RU" alt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Бедолага .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None/>
              <a:defRPr/>
            </a:pPr>
            <a:endParaRPr kumimoji="0" lang="ru-RU" altLang="ru-RU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9460" name="Rectangle 4"/>
          <p:cNvSpPr>
            <a:spLocks noGrp="1" noChangeArrowheads="1"/>
          </p:cNvSpPr>
          <p:nvPr>
            <p:ph sz="half" idx="2"/>
          </p:nvPr>
        </p:nvSpPr>
        <p:spPr/>
        <p:txBody>
          <a:bodyPr vert="horz" wrap="square" lIns="91440" tIns="45720" rIns="91440" bIns="45720" numCol="1" anchor="t" anchorCtr="0" compatLnSpc="1"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/>
            </a:pPr>
            <a:r>
              <a:rPr kumimoji="0" lang="ru-RU" alt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Учитель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/>
            </a:pPr>
            <a:r>
              <a:rPr kumimoji="0" lang="ru-RU" alt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Душевный , открытый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/>
            </a:pPr>
            <a:r>
              <a:rPr kumimoji="0" lang="ru-RU" altLang="ru-RU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Р</a:t>
            </a:r>
            <a:r>
              <a:rPr kumimoji="0" lang="ru-RU" alt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азвивает ,претворяет, думает.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/>
            </a:pPr>
            <a:r>
              <a:rPr kumimoji="0" lang="ru-RU" alt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Учитель рассказывает много интересного.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/>
            </a:pPr>
            <a:r>
              <a:rPr kumimoji="0" lang="ru-RU" alt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Призвание.</a:t>
            </a:r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1295400" y="838200"/>
            <a:ext cx="71628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defRPr>
            </a:lvl1pPr>
            <a:lvl2pPr algn="ctr"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defRPr>
            </a:lvl2pPr>
            <a:lvl3pPr algn="ctr"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defRPr>
            </a:lvl3pPr>
            <a:lvl4pPr algn="ctr"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defRPr>
            </a:lvl4pPr>
            <a:lvl5pPr algn="ctr"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alt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ru-RU" alt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                                              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numCol="1" anchor="ctr" anchorCtr="0" compatLnSpc="1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4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Методика работы с </a:t>
            </a:r>
            <a:r>
              <a:rPr kumimoji="0" lang="ru-RU" sz="44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синквейном</a:t>
            </a:r>
            <a:endParaRPr kumimoji="0" lang="ru-RU" sz="44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0483" name="Содержимое 2"/>
          <p:cNvSpPr>
            <a:spLocks noGrp="1"/>
          </p:cNvSpPr>
          <p:nvPr>
            <p:ph idx="1"/>
          </p:nvPr>
        </p:nvSpPr>
        <p:spPr>
          <a:xfrm>
            <a:off x="228600" y="1600200"/>
            <a:ext cx="8382000" cy="4800600"/>
          </a:xfrm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None/>
              <a:defRPr/>
            </a:pPr>
            <a:r>
              <a:rPr kumimoji="0" lang="ru-RU" alt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Написание </a:t>
            </a:r>
            <a:r>
              <a:rPr kumimoji="0" lang="ru-RU" altLang="ru-RU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синквейна</a:t>
            </a:r>
            <a:r>
              <a:rPr kumimoji="0" lang="ru-RU" alt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является формой свободного творчества. Такой метод одинаково  эффективен в работе с  отстающими и одарёнными детьми.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None/>
              <a:defRPr/>
            </a:pPr>
            <a:r>
              <a:rPr kumimoji="0" lang="ru-RU" alt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Можно составлять текст на уроке и дома.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None/>
              <a:defRPr/>
            </a:pPr>
            <a:r>
              <a:rPr kumimoji="0" lang="ru-RU" alt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Можно выполнять его как индивидуальное  или как дополнительное задание.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None/>
              <a:defRPr/>
            </a:pPr>
            <a:r>
              <a:rPr kumimoji="0" lang="ru-RU" alt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Можно работать индивидуально ,в паре ,в группе.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/>
            </a:pPr>
            <a:endParaRPr kumimoji="0" lang="ru-RU" altLang="ru-RU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0487" name="Содержимое 2"/>
          <p:cNvSpPr/>
          <p:nvPr/>
        </p:nvSpPr>
        <p:spPr bwMode="auto">
          <a:xfrm>
            <a:off x="4724400" y="1600200"/>
            <a:ext cx="4038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None/>
              <a:defRPr/>
            </a:pPr>
            <a:r>
              <a:rPr kumimoji="0" lang="ru-RU" alt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/>
            </a:pPr>
            <a:endParaRPr kumimoji="0" lang="ru-RU" altLang="ru-RU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0488" name="Rectangle 8"/>
          <p:cNvSpPr>
            <a:spLocks noChangeArrowheads="1"/>
          </p:cNvSpPr>
          <p:nvPr/>
        </p:nvSpPr>
        <p:spPr bwMode="auto">
          <a:xfrm>
            <a:off x="914400" y="990600"/>
            <a:ext cx="71628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defRPr>
            </a:lvl1pPr>
            <a:lvl2pPr algn="ctr"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defRPr>
            </a:lvl2pPr>
            <a:lvl3pPr algn="ctr"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defRPr>
            </a:lvl3pPr>
            <a:lvl4pPr algn="ctr"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defRPr>
            </a:lvl4pPr>
            <a:lvl5pPr algn="ctr"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alt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ru-RU" alt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                                        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numCol="1" anchor="ctr" anchorCtr="0" compatLnSpc="1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4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Варианты работы с </a:t>
            </a:r>
            <a:r>
              <a:rPr kumimoji="0" lang="ru-RU" sz="44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синквейном</a:t>
            </a:r>
            <a:endParaRPr kumimoji="0" lang="ru-RU" sz="44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8600" y="1371600"/>
            <a:ext cx="8458200" cy="5105400"/>
          </a:xfrm>
        </p:spPr>
        <p:txBody>
          <a:bodyPr vert="horz" wrap="square" lIns="91440" tIns="45720" rIns="91440" bIns="45720" numCol="1" anchor="t" anchorCtr="0" compatLnSpc="1"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/>
            </a:pPr>
            <a:r>
              <a:rPr kumimoji="0" 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Составление нового </a:t>
            </a:r>
            <a:r>
              <a:rPr kumimoji="0" lang="ru-RU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синквейна</a:t>
            </a:r>
            <a:r>
              <a:rPr kumimoji="0" 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/>
            </a:pPr>
            <a:r>
              <a:rPr kumimoji="0" 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Составление краткого рассказа по готовому </a:t>
            </a:r>
            <a:r>
              <a:rPr kumimoji="0" lang="ru-RU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синквейну</a:t>
            </a:r>
            <a:r>
              <a:rPr kumimoji="0" 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с использованием слов ,фраз , входящих в состав </a:t>
            </a:r>
            <a:r>
              <a:rPr kumimoji="0" lang="ru-RU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синквейна</a:t>
            </a:r>
            <a:r>
              <a:rPr kumimoji="0" 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/>
            </a:pPr>
            <a:r>
              <a:rPr kumimoji="0" 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Коррекция и совершенствование готового </a:t>
            </a:r>
            <a:r>
              <a:rPr kumimoji="0" lang="ru-RU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синквейна</a:t>
            </a:r>
            <a:r>
              <a:rPr kumimoji="0" 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/>
            </a:pPr>
            <a:r>
              <a:rPr kumimoji="0" 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Анализ неполного </a:t>
            </a:r>
            <a:r>
              <a:rPr kumimoji="0" lang="ru-RU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синквейна</a:t>
            </a:r>
            <a:r>
              <a:rPr kumimoji="0" 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без указания темы и определения названия темы </a:t>
            </a:r>
            <a:r>
              <a:rPr kumimoji="0" lang="ru-RU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синквейна</a:t>
            </a:r>
            <a:r>
              <a:rPr kumimoji="0" 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ru-RU" sz="32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numCol="1" anchor="ctr" anchorCtr="0" compatLnSpc="1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4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ЗАДАЧИ </a:t>
            </a:r>
            <a:endParaRPr kumimoji="0" lang="ru-RU" sz="44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1295400"/>
            <a:ext cx="8610600" cy="5334000"/>
          </a:xfrm>
        </p:spPr>
        <p:txBody>
          <a:bodyPr vert="horz" wrap="square" lIns="91440" tIns="45720" rIns="91440" bIns="45720" numCol="1" anchor="t" anchorCtr="0" compatLnSpc="1"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/>
            </a:pPr>
            <a:r>
              <a:rPr kumimoji="0" 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Отрабатываются знания о частях речи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/>
            </a:pPr>
            <a:r>
              <a:rPr kumimoji="0" 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Отрабатываются знания о предложении</a:t>
            </a:r>
            <a:endParaRPr kumimoji="0" lang="ru-RU" sz="32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/>
            </a:pPr>
            <a:r>
              <a:rPr kumimoji="0" 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Умение соблюдать интонацию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/>
            </a:pPr>
            <a:r>
              <a:rPr kumimoji="0" 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Расставлять знаки препинания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/>
            </a:pPr>
            <a:r>
              <a:rPr kumimoji="0" 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Активизируется словарный запас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/>
            </a:pPr>
            <a:r>
              <a:rPr kumimoji="0" 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Совершенствуется навык использования в речи синонимов и антонимов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/>
            </a:pPr>
            <a:r>
              <a:rPr kumimoji="0" 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Активизируется и развивается мыслительная деятельность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/>
            </a:pPr>
            <a:endParaRPr kumimoji="0" lang="ru-RU" sz="32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numCol="1" anchor="ctr" anchorCtr="0" compatLnSpc="1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4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РЕЗУЛЬТАТ</a:t>
            </a:r>
            <a:endParaRPr kumimoji="0" lang="ru-RU" sz="44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8600" y="1295400"/>
            <a:ext cx="8458200" cy="5410200"/>
          </a:xfrm>
        </p:spPr>
        <p:txBody>
          <a:bodyPr vert="horz" wrap="square" lIns="91440" tIns="45720" rIns="91440" bIns="45720" numCol="1" anchor="t" anchorCtr="0" compatLnSpc="1"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/>
            </a:pPr>
            <a:r>
              <a:rPr kumimoji="0" 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Умение ученика кратко , логично выражать мысли (знания) по той или иной теме свидетельствует о степени владения учащимся учебного  материала этой темы и является показателем того,  что ученик: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/>
            </a:pPr>
            <a:r>
              <a:rPr kumimoji="0" lang="ru-RU" sz="32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з</a:t>
            </a:r>
            <a:r>
              <a:rPr kumimoji="0" 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нает содержание учебного  материала  темы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/>
            </a:pPr>
            <a:r>
              <a:rPr kumimoji="0" lang="ru-RU" sz="32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у</a:t>
            </a:r>
            <a:r>
              <a:rPr kumimoji="0" 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меет выделять наиболее характерные особенности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/>
            </a:pPr>
            <a:r>
              <a:rPr kumimoji="0" lang="ru-RU" sz="32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у</a:t>
            </a:r>
            <a:r>
              <a:rPr kumimoji="0" 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меет применять полученные знания для решения новой для него задачи </a:t>
            </a:r>
            <a:endParaRPr kumimoji="0" lang="ru-RU" sz="32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numCol="1" anchor="ctr" anchorCtr="0" compatLnSpc="1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4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Критерии оценки</a:t>
            </a:r>
            <a:endParaRPr kumimoji="0" lang="ru-RU" sz="44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43000"/>
            <a:ext cx="8534400" cy="5715000"/>
          </a:xfrm>
        </p:spPr>
        <p:txBody>
          <a:bodyPr vert="horz" wrap="square" lIns="91440" tIns="45720" rIns="91440" bIns="45720" numCol="1" anchor="t" anchorCtr="0" compatLnSpc="1"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/>
            </a:pP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Соответствие тематике (тема урока и </a:t>
            </a:r>
            <a:r>
              <a:rPr kumimoji="0" lang="ru-RU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синквейна</a:t>
            </a: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совпадают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/>
            </a:pP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Содержание (нет фактических ошибок и противоречий)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/>
            </a:pP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Грамотность (нет орфографических и пунктуационных ошибок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/>
            </a:pP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Наличие афоризма (в </a:t>
            </a:r>
            <a:r>
              <a:rPr kumimoji="0" lang="ru-RU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синквейн</a:t>
            </a: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включены </a:t>
            </a:r>
            <a:r>
              <a:rPr kumimoji="0" lang="ru-RU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цитита</a:t>
            </a:r>
            <a:r>
              <a:rPr kumimoji="0" lang="ru-RU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или крылатое выражение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/>
            </a:pP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Художественность образов (передача </a:t>
            </a:r>
            <a:r>
              <a:rPr kumimoji="0" lang="ru-RU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настроения,состояния</a:t>
            </a: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.характера)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/>
            </a:pP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Оригинальность исполнения (общее впечатление о </a:t>
            </a:r>
            <a:r>
              <a:rPr kumimoji="0" lang="ru-RU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синквейне</a:t>
            </a: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)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/>
            </a:pPr>
            <a:endParaRPr kumimoji="0" lang="ru-RU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/>
            </a:pPr>
            <a:endParaRPr kumimoji="0" lang="ru-RU" sz="32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numCol="1" anchor="ctr" anchorCtr="0" compatLnSpc="1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4400" b="1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Актуальность темы</a:t>
            </a:r>
            <a:endParaRPr kumimoji="0" lang="ru-RU" sz="44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numCol="1" anchor="t" anchorCtr="0" compatLnSpc="1"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/>
            </a:pPr>
            <a:r>
              <a:rPr kumimoji="0" 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Учить самостоятельно анализировать информацию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/>
            </a:pPr>
            <a:r>
              <a:rPr kumimoji="0" 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Формировать умение видеть ошибки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/>
            </a:pPr>
            <a:r>
              <a:rPr kumimoji="0" 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Аргументировать свои мысли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/>
            </a:pPr>
            <a:r>
              <a:rPr kumimoji="0" 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Стремиться к поиску оптимальных решений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/>
            </a:pPr>
            <a:r>
              <a:rPr kumimoji="0" 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Выбирать свою позицию</a:t>
            </a:r>
            <a:br>
              <a:rPr kumimoji="0" 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</a:br>
            <a:endParaRPr kumimoji="0" lang="ru-RU" sz="32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numCol="1" anchor="ctr" anchorCtr="0" compatLnSpc="1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4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Формы деятельности  </a:t>
            </a:r>
            <a:endParaRPr kumimoji="0" lang="ru-RU" sz="44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numCol="1" anchor="t" anchorCtr="0" compatLnSpc="1"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/>
            </a:pPr>
            <a:r>
              <a:rPr kumimoji="0" 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Индивидуальное составление </a:t>
            </a:r>
            <a:r>
              <a:rPr kumimoji="0" lang="ru-RU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синквейна</a:t>
            </a:r>
            <a:endParaRPr kumimoji="0" lang="ru-RU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/>
            </a:pPr>
            <a:r>
              <a:rPr kumimoji="0" 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Работа в паре (как правило оказываются учащиеся с разными способностями)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/>
            </a:pPr>
            <a:r>
              <a:rPr kumimoji="0" 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Работа в группах (является более сложной так как кроме индивидуальных способностей ученик должен проявлять коммуникативные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/>
            </a:pPr>
            <a:r>
              <a:rPr kumimoji="0" 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Разное оформление ( рисунок) </a:t>
            </a:r>
            <a:r>
              <a:rPr kumimoji="0" lang="ru-RU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синквейна</a:t>
            </a:r>
            <a:endParaRPr kumimoji="0" lang="ru-RU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None/>
              <a:defRPr/>
            </a:pPr>
            <a:r>
              <a:rPr kumimoji="0" 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None/>
              <a:defRPr/>
            </a:pPr>
            <a:r>
              <a:rPr kumimoji="0" 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/>
            </a:pPr>
            <a:endParaRPr kumimoji="0" lang="ru-RU" sz="32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numCol="1" anchor="ctr" anchorCtr="0" compatLnSpc="1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4400" b="1" i="0" u="none" strike="noStrike" kern="0" cap="none" spc="0" normalizeH="0" baseline="0" noProof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numCol="1" anchor="t" anchorCtr="0" compatLnSpc="1"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/>
            </a:pPr>
            <a:endParaRPr kumimoji="0" lang="ru-RU" sz="32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3556" name="Picture 2" descr="C:\Users\IBM\Desktop\ВЫВОДЫ О СИНКВЕЙНЕ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225" y="-38100"/>
            <a:ext cx="9194800" cy="68961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1752600"/>
            <a:ext cx="8229600" cy="2514600"/>
          </a:xfrm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altLang="ru-RU" sz="6000" b="1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Удачи в творчестве!</a:t>
            </a:r>
            <a:br>
              <a:rPr kumimoji="0" lang="ru-RU" altLang="ru-RU" sz="6000" b="1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u-RU" altLang="ru-RU" sz="6000" b="1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Спасибо за внимание!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/>
          <p:nvPr/>
        </p:nvSpPr>
        <p:spPr>
          <a:xfrm>
            <a:off x="609600" y="-182562"/>
            <a:ext cx="5257800" cy="3048000"/>
          </a:xfrm>
          <a:prstGeom prst="rect">
            <a:avLst/>
          </a:prstGeom>
          <a:noFill/>
          <a:ln w="9525">
            <a:noFill/>
          </a:ln>
        </p:spPr>
        <p:txBody>
          <a:bodyPr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effectLst/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effectLst/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/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/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Pct val="100000"/>
              <a:buNone/>
            </a:pPr>
            <a:r>
              <a:rPr lang="ru-RU" altLang="ru-RU" sz="2400" dirty="0"/>
              <a:t> АДЕЛАИДА КРЭПСИ ОПИРАВШАЯСЯ НА ЗНАКОМСТВО С ЯПОНСКИМИ СИЛЛАБИЧЕСКИМИ  ХАЙКУ И ТАНКА.СИНКВЕЙНЫ ВОШЛИ В ЕЁ ПОСМЕРТНОЕ СОБРАНИЕ СТИХОТВОРЕНИЙ,ИЗДАННОЕ В 1914 ГОДУ.</a:t>
            </a:r>
          </a:p>
        </p:txBody>
      </p:sp>
      <p:sp>
        <p:nvSpPr>
          <p:cNvPr id="5123" name="Rectangle 5"/>
          <p:cNvSpPr/>
          <p:nvPr/>
        </p:nvSpPr>
        <p:spPr>
          <a:xfrm>
            <a:off x="1447800" y="3697288"/>
            <a:ext cx="7377113" cy="831850"/>
          </a:xfrm>
          <a:prstGeom prst="rect">
            <a:avLst/>
          </a:prstGeom>
          <a:noFill/>
          <a:ln w="9525">
            <a:noFill/>
          </a:ln>
        </p:spPr>
        <p:txBody>
          <a:bodyPr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effectLst/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effectLst/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/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/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Pct val="100000"/>
              <a:buNone/>
            </a:pPr>
            <a:endParaRPr lang="ru-RU" altLang="ru-RU" sz="2400" dirty="0"/>
          </a:p>
          <a:p>
            <a:pPr marL="0" lvl="0" indent="0" eaLnBrk="1" hangingPunct="1">
              <a:spcBef>
                <a:spcPct val="0"/>
              </a:spcBef>
              <a:buClrTx/>
              <a:buSzPct val="100000"/>
              <a:buNone/>
            </a:pPr>
            <a:r>
              <a:rPr lang="ru-RU" altLang="ru-RU" sz="2400" dirty="0"/>
              <a:t> </a:t>
            </a:r>
          </a:p>
        </p:txBody>
      </p:sp>
      <p:pic>
        <p:nvPicPr>
          <p:cNvPr id="38918" name="Picture 6" descr="Рисунок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86600" y="685800"/>
            <a:ext cx="1525588" cy="22098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5125" name="Picture 5" descr="C:\Users\IBM\Desktop\img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-152400" y="25400"/>
            <a:ext cx="9791700" cy="734377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89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5"/>
          <p:cNvSpPr/>
          <p:nvPr/>
        </p:nvSpPr>
        <p:spPr>
          <a:xfrm>
            <a:off x="609600" y="1246188"/>
            <a:ext cx="7924800" cy="1014412"/>
          </a:xfrm>
          <a:prstGeom prst="rect">
            <a:avLst/>
          </a:prstGeom>
          <a:noFill/>
          <a:ln w="9525">
            <a:noFill/>
          </a:ln>
        </p:spPr>
        <p:txBody>
          <a:bodyPr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effectLst/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effectLst/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/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/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ClrTx/>
              <a:buSzPct val="100000"/>
              <a:buNone/>
            </a:pPr>
            <a:r>
              <a:rPr lang="ru-RU" altLang="ru-RU" b="1" i="1" u="sng" dirty="0">
                <a:solidFill>
                  <a:schemeClr val="folHlink"/>
                </a:solidFill>
              </a:rPr>
              <a:t> ВИДЫ СИНКВЕЙНА</a:t>
            </a:r>
            <a:r>
              <a:rPr lang="ru-RU" altLang="ru-RU" dirty="0"/>
              <a:t> </a:t>
            </a:r>
            <a:r>
              <a:rPr lang="ru-RU" altLang="ru-RU" sz="2400" dirty="0"/>
              <a:t> </a:t>
            </a:r>
          </a:p>
          <a:p>
            <a:pPr marL="0" lvl="0" indent="0" algn="ctr" eaLnBrk="1" hangingPunct="1">
              <a:spcBef>
                <a:spcPct val="0"/>
              </a:spcBef>
              <a:buClrTx/>
              <a:buSzPct val="100000"/>
              <a:buNone/>
            </a:pPr>
            <a:endParaRPr lang="ru-RU" altLang="ru-RU" sz="2800" dirty="0"/>
          </a:p>
        </p:txBody>
      </p:sp>
      <p:sp>
        <p:nvSpPr>
          <p:cNvPr id="36870" name="Rectangle 6"/>
          <p:cNvSpPr>
            <a:spLocks noChangeArrowheads="1"/>
          </p:cNvSpPr>
          <p:nvPr/>
        </p:nvSpPr>
        <p:spPr bwMode="auto">
          <a:xfrm>
            <a:off x="685800" y="3352800"/>
            <a:ext cx="8229600" cy="274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</a:defRPr>
            </a:lvl9pPr>
          </a:lstStyle>
          <a:p>
            <a:pPr marL="342900" marR="0" lvl="0" indent="-342900" algn="ctr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None/>
              <a:defRPr/>
            </a:pPr>
            <a:r>
              <a:rPr kumimoji="0" lang="ru-RU" alt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ТРАДИЦИОННЫЙ</a:t>
            </a:r>
          </a:p>
          <a:p>
            <a:pPr marL="342900" marR="0" lvl="0" indent="-342900" algn="ctr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None/>
              <a:defRPr/>
            </a:pPr>
            <a:r>
              <a:rPr kumimoji="0" lang="ru-RU" alt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ОБРАТНЫЙ</a:t>
            </a:r>
          </a:p>
          <a:p>
            <a:pPr marL="342900" marR="0" lvl="0" indent="-342900" algn="ctr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None/>
              <a:defRPr/>
            </a:pPr>
            <a:r>
              <a:rPr kumimoji="0" lang="ru-RU" alt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ЗЕРКАЛЬНЫЙ</a:t>
            </a:r>
          </a:p>
          <a:p>
            <a:pPr marL="342900" marR="0" lvl="0" indent="-342900" algn="ctr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None/>
              <a:defRPr/>
            </a:pPr>
            <a:r>
              <a:rPr kumimoji="0" lang="ru-RU" alt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СИНКВЕЙН-БАБОЧКА</a:t>
            </a:r>
          </a:p>
          <a:p>
            <a:pPr marL="342900" marR="0" lvl="0" indent="-342900" algn="ctr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None/>
              <a:defRPr/>
            </a:pPr>
            <a:r>
              <a:rPr kumimoji="0" lang="ru-RU" alt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ГИРЛЯНДА-СИНКВЕЙНОВ</a:t>
            </a:r>
          </a:p>
          <a:p>
            <a:pPr marL="342900" marR="0" lvl="0" indent="-342900" algn="ctr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None/>
              <a:defRPr/>
            </a:pPr>
            <a:endParaRPr kumimoji="0" lang="ru-RU" alt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numCol="1" anchor="ctr" anchorCtr="0" compatLnSpc="1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44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Синквейн</a:t>
            </a:r>
            <a:r>
              <a:rPr kumimoji="0" lang="ru-RU" sz="4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4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–</a:t>
            </a:r>
            <a:r>
              <a:rPr kumimoji="0" lang="ru-RU" sz="4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ru-RU" sz="44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пятистрочная</a:t>
            </a:r>
            <a:r>
              <a:rPr kumimoji="0" lang="ru-RU" sz="4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стихотворная форма</a:t>
            </a:r>
            <a:endParaRPr kumimoji="0" lang="ru-RU" sz="44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vert="horz" wrap="square" lIns="91440" tIns="45720" rIns="91440" bIns="45720" numCol="1" anchor="b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None/>
              <a:defRPr/>
            </a:pPr>
            <a:r>
              <a:rPr kumimoji="0" lang="ru-RU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От фр. </a:t>
            </a:r>
            <a:r>
              <a:rPr kumimoji="0" lang="en-US" sz="24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cinguains</a:t>
            </a:r>
            <a:endParaRPr kumimoji="0" lang="ru-RU" sz="24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 vert="horz" wrap="square" lIns="91440" tIns="45720" rIns="91440" bIns="45720" numCol="1" anchor="t" anchorCtr="0" compatLnSpc="1"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/>
            </a:pPr>
            <a:r>
              <a:rPr kumimoji="0" lang="ru-RU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ПЯТЬ УДАЧ</a:t>
            </a:r>
            <a:endParaRPr kumimoji="0" lang="ru-RU" sz="24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3"/>
          </a:xfrm>
        </p:spPr>
        <p:txBody>
          <a:bodyPr vert="horz" wrap="square" lIns="91440" tIns="45720" rIns="91440" bIns="45720" numCol="1" anchor="b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None/>
              <a:defRPr/>
            </a:pPr>
            <a:r>
              <a:rPr kumimoji="0" lang="ru-RU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От англ.  </a:t>
            </a:r>
            <a:r>
              <a:rPr kumimoji="0" lang="en-US" sz="24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cinguain</a:t>
            </a:r>
            <a:endParaRPr kumimoji="0" lang="ru-RU" sz="24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/>
        <p:txBody>
          <a:bodyPr vert="horz" wrap="square" lIns="91440" tIns="45720" rIns="91440" bIns="45720" numCol="1" anchor="t" anchorCtr="0" compatLnSpc="1"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/>
            </a:pPr>
            <a:r>
              <a:rPr kumimoji="0" lang="ru-RU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ПЯТЬ</a:t>
            </a:r>
            <a:r>
              <a:rPr kumimoji="0" 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ВДОХНОВЕНИЙ</a:t>
            </a:r>
            <a:endParaRPr kumimoji="0" lang="ru-RU" sz="24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7175" name="Picture 1" descr="C:\Users\IBM\Desktop\вдохновение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9600" y="2971800"/>
            <a:ext cx="7967663" cy="35052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91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685800" y="381000"/>
            <a:ext cx="8229600" cy="4530725"/>
          </a:xfrm>
        </p:spPr>
        <p:txBody>
          <a:bodyPr wrap="square" lIns="91440" tIns="45720" rIns="91440" bIns="45720" numCol="1" anchor="t" anchorCtr="0" compatLnSpc="1"/>
          <a:lstStyle/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None/>
              <a:defRPr/>
            </a:pPr>
            <a:r>
              <a:rPr kumimoji="0" lang="ru-RU" altLang="ru-RU" sz="3200" b="1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СИНКВЕЙН </a:t>
            </a:r>
            <a:r>
              <a:rPr kumimoji="0" lang="ru-RU" altLang="ru-RU" sz="3200" b="1" i="1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altLang="ru-RU" sz="3200" b="1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None/>
              <a:defRPr/>
            </a:pPr>
            <a:r>
              <a:rPr kumimoji="0" lang="ru-RU" altLang="ru-RU" sz="3200" b="1" i="1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Синквейн</a:t>
            </a:r>
            <a:r>
              <a:rPr kumimoji="0" lang="ru-RU" altLang="ru-RU" sz="3200" b="1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- составляется по определённому правилу</a:t>
            </a:r>
          </a:p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None/>
              <a:defRPr/>
            </a:pPr>
            <a:r>
              <a:rPr kumimoji="0" lang="ru-RU" altLang="ru-RU" sz="3200" b="1" i="1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Синквейн</a:t>
            </a:r>
            <a:r>
              <a:rPr kumimoji="0" lang="ru-RU" altLang="ru-RU" sz="3200" b="1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- это малая стихотворная форма используемая для фиксации эмоциональных оценок</a:t>
            </a:r>
          </a:p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None/>
              <a:defRPr/>
            </a:pPr>
            <a:r>
              <a:rPr kumimoji="0" lang="ru-RU" altLang="ru-RU" sz="3200" b="1" i="1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Синквейн</a:t>
            </a:r>
            <a:r>
              <a:rPr kumimoji="0" lang="ru-RU" altLang="ru-RU" sz="3200" b="1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- это короткое литературное произведение состоящее из пяти нерифмованных строк</a:t>
            </a:r>
          </a:p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None/>
              <a:defRPr/>
            </a:pPr>
            <a:r>
              <a:rPr kumimoji="0" lang="ru-RU" altLang="ru-RU" sz="3200" b="1" i="1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Синквейн</a:t>
            </a:r>
            <a:r>
              <a:rPr kumimoji="0" lang="ru-RU" altLang="ru-RU" sz="3200" b="1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- это средство творческого самовыражения</a:t>
            </a:r>
          </a:p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None/>
              <a:defRPr/>
            </a:pPr>
            <a:r>
              <a:rPr kumimoji="0" lang="ru-RU" altLang="ru-RU" sz="3200" b="1" i="1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Синквейн</a:t>
            </a:r>
            <a:r>
              <a:rPr kumimoji="0" lang="ru-RU" altLang="ru-RU" sz="3200" b="1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 развивает образное мышление</a:t>
            </a:r>
          </a:p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None/>
              <a:defRPr/>
            </a:pPr>
            <a:r>
              <a:rPr kumimoji="0" lang="ru-RU" alt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Содержимое 2"/>
          <p:cNvSpPr>
            <a:spLocks noGrp="1"/>
          </p:cNvSpPr>
          <p:nvPr>
            <p:ph idx="1"/>
          </p:nvPr>
        </p:nvSpPr>
        <p:spPr bwMode="auto">
          <a:xfrm>
            <a:off x="381000" y="1219200"/>
            <a:ext cx="8229600" cy="4530724"/>
          </a:xfrm>
          <a:ln/>
          <a:scene3d>
            <a:camera prst="orthographicFront"/>
            <a:lightRig rig="balanced" dir="t"/>
          </a:scene3d>
          <a:sp3d prstMaterial="plastic"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40" tIns="45720" rIns="91440" bIns="45720" numCol="1" anchor="t" anchorCtr="0" compatLnSpc="1"/>
          <a:lstStyle/>
          <a:p>
            <a:pPr marL="3886200" marR="0" lvl="8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/>
            </a:pPr>
            <a:endParaRPr kumimoji="0" lang="ru-RU" altLang="ru-RU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  <a:uLnTx/>
              <a:uFillTx/>
              <a:latin typeface="+mn-lt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/>
            </a:pPr>
            <a:endParaRPr kumimoji="0" lang="ru-RU" altLang="ru-RU" sz="4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93597" y="2034399"/>
            <a:ext cx="7481318" cy="3170099"/>
          </a:xfrm>
          <a:prstGeom prst="rect">
            <a:avLst/>
          </a:prstGeom>
        </p:spPr>
        <p:txBody>
          <a:bodyPr numCol="2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/>
                <a:ea typeface="+mn-ea"/>
                <a:cs typeface="+mn-cs"/>
              </a:rPr>
              <a:t>Составление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/>
                <a:ea typeface="+mn-ea"/>
                <a:cs typeface="+mn-cs"/>
              </a:rPr>
              <a:t>синквейна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/>
                <a:ea typeface="+mn-ea"/>
                <a:cs typeface="+mn-cs"/>
              </a:rPr>
              <a:t> требует от учащегося умение находить в учебном материале наиболее существенные учебные элементы, делать заключение и выражать все это  кратко. Написание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/>
                <a:ea typeface="+mn-ea"/>
                <a:cs typeface="+mn-cs"/>
              </a:rPr>
              <a:t>синквейна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/>
                <a:ea typeface="+mn-ea"/>
                <a:cs typeface="+mn-cs"/>
              </a:rPr>
              <a:t> является формой свободного творчества, которое осуществляется по определенным правилам</a:t>
            </a:r>
          </a:p>
        </p:txBody>
      </p:sp>
      <p:pic>
        <p:nvPicPr>
          <p:cNvPr id="9220" name="Заголовок 1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228600"/>
            <a:ext cx="8894763" cy="1143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9221" name="Picture 7" descr="C:\Users\IBM\Desktop\girl-book-school-reading-learning-happy-1053285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114800" y="1304925"/>
            <a:ext cx="4779963" cy="555307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838200"/>
            <a:ext cx="8229600" cy="4530725"/>
          </a:xfrm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None/>
              <a:defRPr/>
            </a:pPr>
            <a:r>
              <a:rPr kumimoji="0" lang="ru-RU" alt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СИНКВЕЙН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None/>
              <a:defRPr/>
            </a:pPr>
            <a:endParaRPr kumimoji="0" lang="ru-RU" altLang="ru-RU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None/>
              <a:defRPr/>
            </a:pPr>
            <a:r>
              <a:rPr kumimoji="0" lang="ru-RU" alt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Обогащает словарный запас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None/>
              <a:defRPr/>
            </a:pPr>
            <a:r>
              <a:rPr kumimoji="0" lang="ru-RU" alt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Подготавливает к краткому пересказу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None/>
              <a:defRPr/>
            </a:pPr>
            <a:r>
              <a:rPr kumimoji="0" lang="ru-RU" alt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Учит формулировать идею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None/>
              <a:defRPr/>
            </a:pPr>
            <a:r>
              <a:rPr kumimoji="0" lang="ru-RU" alt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Позволяет почувствовать себя творцом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None/>
              <a:defRPr/>
            </a:pPr>
            <a:r>
              <a:rPr kumimoji="0" lang="ru-RU" alt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Получается у всех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None/>
              <a:defRPr/>
            </a:pPr>
            <a:r>
              <a:rPr kumimoji="0" lang="ru-RU" alt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Создаёт ситуацию успеха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 vert="horz" wrap="square" lIns="91440" tIns="45720" rIns="91440" bIns="45720" numCol="1" anchor="ctr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altLang="ru-RU" sz="4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ru-RU" altLang="ru-RU" sz="44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Синквейн</a:t>
            </a:r>
            <a:r>
              <a:rPr kumimoji="0" lang="ru-RU" altLang="ru-RU" sz="4400" b="1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ru-RU" altLang="ru-RU" sz="4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altLang="ru-RU" sz="4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endParaRPr kumimoji="0" lang="ru-RU" altLang="ru-RU" sz="4400" b="0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numCol="1" anchor="t" anchorCtr="0" compatLnSpc="1"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/>
            </a:pPr>
            <a:r>
              <a:rPr kumimoji="0" 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Можно применять к темам любого школьного предмета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/>
            </a:pPr>
            <a:r>
              <a:rPr kumimoji="0" 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Помогает лучше понять и осмыслить  изучаемый материал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/>
            </a:pPr>
            <a:r>
              <a:rPr kumimoji="0" 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Можно использовать на разных стадиях урока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/>
            </a:pPr>
            <a:endParaRPr kumimoji="0" lang="ru-RU" sz="32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Клен">
  <a:themeElements>
    <a:clrScheme name="Клен 3">
      <a:dk1>
        <a:srgbClr val="000000"/>
      </a:dk1>
      <a:lt1>
        <a:srgbClr val="FFFFCC"/>
      </a:lt1>
      <a:dk2>
        <a:srgbClr val="A26D18"/>
      </a:dk2>
      <a:lt2>
        <a:srgbClr val="F9D793"/>
      </a:lt2>
      <a:accent1>
        <a:srgbClr val="FFD05B"/>
      </a:accent1>
      <a:accent2>
        <a:srgbClr val="FEE1A8"/>
      </a:accent2>
      <a:accent3>
        <a:srgbClr val="FFFFE2"/>
      </a:accent3>
      <a:accent4>
        <a:srgbClr val="000000"/>
      </a:accent4>
      <a:accent5>
        <a:srgbClr val="FFE4B5"/>
      </a:accent5>
      <a:accent6>
        <a:srgbClr val="E6CC98"/>
      </a:accent6>
      <a:hlink>
        <a:srgbClr val="FF0000"/>
      </a:hlink>
      <a:folHlink>
        <a:srgbClr val="CC6600"/>
      </a:folHlink>
    </a:clrScheme>
    <a:fontScheme name="Клен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Клен 1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CC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2">
        <a:dk1>
          <a:srgbClr val="EA9306"/>
        </a:dk1>
        <a:lt1>
          <a:srgbClr val="FFFFFF"/>
        </a:lt1>
        <a:dk2>
          <a:srgbClr val="FAC120"/>
        </a:dk2>
        <a:lt2>
          <a:srgbClr val="FFFDD1"/>
        </a:lt2>
        <a:accent1>
          <a:srgbClr val="CC6600"/>
        </a:accent1>
        <a:accent2>
          <a:srgbClr val="FF9933"/>
        </a:accent2>
        <a:accent3>
          <a:srgbClr val="FCDDAB"/>
        </a:accent3>
        <a:accent4>
          <a:srgbClr val="DADADA"/>
        </a:accent4>
        <a:accent5>
          <a:srgbClr val="E2B8AA"/>
        </a:accent5>
        <a:accent6>
          <a:srgbClr val="E78A2D"/>
        </a:accent6>
        <a:hlink>
          <a:srgbClr val="A50021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3">
        <a:dk1>
          <a:srgbClr val="000000"/>
        </a:dk1>
        <a:lt1>
          <a:srgbClr val="FFFFCC"/>
        </a:lt1>
        <a:dk2>
          <a:srgbClr val="A26D18"/>
        </a:dk2>
        <a:lt2>
          <a:srgbClr val="F9D793"/>
        </a:lt2>
        <a:accent1>
          <a:srgbClr val="FFD05B"/>
        </a:accent1>
        <a:accent2>
          <a:srgbClr val="FEE1A8"/>
        </a:accent2>
        <a:accent3>
          <a:srgbClr val="FFFFE2"/>
        </a:accent3>
        <a:accent4>
          <a:srgbClr val="000000"/>
        </a:accent4>
        <a:accent5>
          <a:srgbClr val="FFE4B5"/>
        </a:accent5>
        <a:accent6>
          <a:srgbClr val="E6CC98"/>
        </a:accent6>
        <a:hlink>
          <a:srgbClr val="FF0000"/>
        </a:hlink>
        <a:folHlink>
          <a:srgbClr val="CC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лен 4">
        <a:dk1>
          <a:srgbClr val="008000"/>
        </a:dk1>
        <a:lt1>
          <a:srgbClr val="FFFFFF"/>
        </a:lt1>
        <a:dk2>
          <a:srgbClr val="005800"/>
        </a:dk2>
        <a:lt2>
          <a:srgbClr val="FFFFCC"/>
        </a:lt2>
        <a:accent1>
          <a:srgbClr val="00CC99"/>
        </a:accent1>
        <a:accent2>
          <a:srgbClr val="007825"/>
        </a:accent2>
        <a:accent3>
          <a:srgbClr val="AAB4AA"/>
        </a:accent3>
        <a:accent4>
          <a:srgbClr val="DADADA"/>
        </a:accent4>
        <a:accent5>
          <a:srgbClr val="AAE2CA"/>
        </a:accent5>
        <a:accent6>
          <a:srgbClr val="006C20"/>
        </a:accent6>
        <a:hlink>
          <a:srgbClr val="9966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5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CC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6">
        <a:dk1>
          <a:srgbClr val="006699"/>
        </a:dk1>
        <a:lt1>
          <a:srgbClr val="FFFFFF"/>
        </a:lt1>
        <a:dk2>
          <a:srgbClr val="006666"/>
        </a:dk2>
        <a:lt2>
          <a:srgbClr val="CCECFF"/>
        </a:lt2>
        <a:accent1>
          <a:srgbClr val="00CCFF"/>
        </a:accent1>
        <a:accent2>
          <a:srgbClr val="017A83"/>
        </a:accent2>
        <a:accent3>
          <a:srgbClr val="AAB8B8"/>
        </a:accent3>
        <a:accent4>
          <a:srgbClr val="DADADA"/>
        </a:accent4>
        <a:accent5>
          <a:srgbClr val="AAE2FF"/>
        </a:accent5>
        <a:accent6>
          <a:srgbClr val="016E76"/>
        </a:accent6>
        <a:hlink>
          <a:srgbClr val="FFFFCC"/>
        </a:hlink>
        <a:folHlink>
          <a:srgbClr val="99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7">
        <a:dk1>
          <a:srgbClr val="80ACC4"/>
        </a:dk1>
        <a:lt1>
          <a:srgbClr val="FFFFFF"/>
        </a:lt1>
        <a:dk2>
          <a:srgbClr val="B3D1DF"/>
        </a:dk2>
        <a:lt2>
          <a:srgbClr val="FFFFFF"/>
        </a:lt2>
        <a:accent1>
          <a:srgbClr val="5089A8"/>
        </a:accent1>
        <a:accent2>
          <a:srgbClr val="BBC6DB"/>
        </a:accent2>
        <a:accent3>
          <a:srgbClr val="D6E5EC"/>
        </a:accent3>
        <a:accent4>
          <a:srgbClr val="DADADA"/>
        </a:accent4>
        <a:accent5>
          <a:srgbClr val="B3C4D1"/>
        </a:accent5>
        <a:accent6>
          <a:srgbClr val="A9B3C6"/>
        </a:accent6>
        <a:hlink>
          <a:srgbClr val="0000FF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8">
        <a:dk1>
          <a:srgbClr val="5700AE"/>
        </a:dk1>
        <a:lt1>
          <a:srgbClr val="FFFFFF"/>
        </a:lt1>
        <a:dk2>
          <a:srgbClr val="7301CB"/>
        </a:dk2>
        <a:lt2>
          <a:srgbClr val="C5C5FF"/>
        </a:lt2>
        <a:accent1>
          <a:srgbClr val="9999FF"/>
        </a:accent1>
        <a:accent2>
          <a:srgbClr val="7000E0"/>
        </a:accent2>
        <a:accent3>
          <a:srgbClr val="BCAAE2"/>
        </a:accent3>
        <a:accent4>
          <a:srgbClr val="DADADA"/>
        </a:accent4>
        <a:accent5>
          <a:srgbClr val="CACAFF"/>
        </a:accent5>
        <a:accent6>
          <a:srgbClr val="6500CB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9">
        <a:dk1>
          <a:srgbClr val="003366"/>
        </a:dk1>
        <a:lt1>
          <a:srgbClr val="FFFFFF"/>
        </a:lt1>
        <a:dk2>
          <a:srgbClr val="003366"/>
        </a:dk2>
        <a:lt2>
          <a:srgbClr val="CBD5DF"/>
        </a:lt2>
        <a:accent1>
          <a:srgbClr val="A9BEE9"/>
        </a:accent1>
        <a:accent2>
          <a:srgbClr val="D6E4F2"/>
        </a:accent2>
        <a:accent3>
          <a:srgbClr val="FFFFFF"/>
        </a:accent3>
        <a:accent4>
          <a:srgbClr val="002A56"/>
        </a:accent4>
        <a:accent5>
          <a:srgbClr val="D1DBF2"/>
        </a:accent5>
        <a:accent6>
          <a:srgbClr val="C2CFDB"/>
        </a:accent6>
        <a:hlink>
          <a:srgbClr val="0000CC"/>
        </a:hlink>
        <a:folHlink>
          <a:srgbClr val="8668E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Maple</Template>
  <TotalTime>2</TotalTime>
  <Words>796</Words>
  <Application>Microsoft Office PowerPoint</Application>
  <PresentationFormat>Экран (4:3)</PresentationFormat>
  <Paragraphs>134</Paragraphs>
  <Slides>22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Клен</vt:lpstr>
      <vt:lpstr>    </vt:lpstr>
      <vt:lpstr>Актуальность темы</vt:lpstr>
      <vt:lpstr>Слайд 3</vt:lpstr>
      <vt:lpstr>Слайд 4</vt:lpstr>
      <vt:lpstr>Синквейн – пятистрочная стихотворная форма</vt:lpstr>
      <vt:lpstr>Слайд 6</vt:lpstr>
      <vt:lpstr>Слайд 7</vt:lpstr>
      <vt:lpstr>Слайд 8</vt:lpstr>
      <vt:lpstr> Синквейн  </vt:lpstr>
      <vt:lpstr>Слайд 10</vt:lpstr>
      <vt:lpstr>Слайд 11</vt:lpstr>
      <vt:lpstr>  Правила написания синквейна </vt:lpstr>
      <vt:lpstr>Слайд 13</vt:lpstr>
      <vt:lpstr>         Примеры  синквейна </vt:lpstr>
      <vt:lpstr>Методика работы с синквейном</vt:lpstr>
      <vt:lpstr>Варианты работы с синквейном</vt:lpstr>
      <vt:lpstr>ЗАДАЧИ </vt:lpstr>
      <vt:lpstr>РЕЗУЛЬТАТ</vt:lpstr>
      <vt:lpstr>Критерии оценки</vt:lpstr>
      <vt:lpstr> Формы деятельности  </vt:lpstr>
      <vt:lpstr>Слайд 21</vt:lpstr>
      <vt:lpstr>Удачи в творчестве! 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ulia</dc:creator>
  <cp:lastModifiedBy>ulia</cp:lastModifiedBy>
  <cp:revision>158</cp:revision>
  <dcterms:created xsi:type="dcterms:W3CDTF">2017-11-20T12:52:58Z</dcterms:created>
  <dcterms:modified xsi:type="dcterms:W3CDTF">2017-11-20T16:26:33Z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  <property fmtid="{D5CDD505-2E9C-101B-9397-08002B2CF9AE}" pid="3" name="KSOProductBuildVer">
    <vt:lpwstr>1033-10.2.0.5978</vt:lpwstr>
  </property>
</Properties>
</file>