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37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252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669021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696791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30765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803865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739482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6514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42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720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1886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19554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500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927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7367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432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034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8333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200" y="498677"/>
            <a:ext cx="9128760" cy="28802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Организация</a:t>
            </a:r>
            <a:r>
              <a:rPr lang="ru-RU" sz="3200" dirty="0" smtClean="0"/>
              <a:t> дебатов</a:t>
            </a:r>
            <a:br>
              <a:rPr lang="ru-RU" sz="3200" dirty="0" smtClean="0"/>
            </a:br>
            <a:r>
              <a:rPr lang="ru-RU" sz="3200" dirty="0" smtClean="0"/>
              <a:t> в 10-11 классах</a:t>
            </a:r>
            <a:br>
              <a:rPr lang="ru-RU" sz="3200" dirty="0" smtClean="0"/>
            </a:br>
            <a:r>
              <a:rPr lang="ru-RU" sz="3200" dirty="0" smtClean="0"/>
              <a:t> как ресурс развития коммуникативных </a:t>
            </a:r>
            <a:r>
              <a:rPr lang="ru-RU" sz="3200" dirty="0" err="1" smtClean="0">
                <a:solidFill>
                  <a:srgbClr val="FF0000"/>
                </a:solidFill>
              </a:rPr>
              <a:t>ууд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в письменной и устной речи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Хорькова</a:t>
            </a:r>
            <a:r>
              <a:rPr lang="ru-RU" dirty="0" smtClean="0"/>
              <a:t> А.А., учитель английского языка МАОУ – гимназия № 94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055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</a:t>
            </a:r>
            <a:r>
              <a:rPr lang="ru-RU" dirty="0" smtClean="0"/>
              <a:t>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dirty="0" err="1" smtClean="0"/>
              <a:t>Надпредметность</a:t>
            </a:r>
            <a:endParaRPr lang="ru-RU" sz="2400" dirty="0" smtClean="0"/>
          </a:p>
          <a:p>
            <a:r>
              <a:rPr lang="ru-RU" sz="2400" dirty="0" smtClean="0"/>
              <a:t>Широкий спектр УУД, коммуникативных функций (</a:t>
            </a:r>
            <a:r>
              <a:rPr lang="ru-RU" sz="1300" dirty="0" smtClean="0"/>
              <a:t>таблица)</a:t>
            </a:r>
          </a:p>
          <a:p>
            <a:r>
              <a:rPr lang="ru-RU" sz="2400" dirty="0" smtClean="0"/>
              <a:t>Высокий уровень применения в жизненный ситуациях</a:t>
            </a:r>
          </a:p>
          <a:p>
            <a:r>
              <a:rPr lang="ru-RU" sz="2400" dirty="0" smtClean="0"/>
              <a:t>Искажение норм коммуникации в презентуемых примерах в СМИ </a:t>
            </a:r>
          </a:p>
          <a:p>
            <a:r>
              <a:rPr lang="ru-RU" sz="2400" dirty="0" smtClean="0"/>
              <a:t>Разнообразие тематики</a:t>
            </a:r>
          </a:p>
          <a:p>
            <a:r>
              <a:rPr lang="ru-RU" sz="2400" dirty="0" smtClean="0"/>
              <a:t>Требование ЕГЭ, всех международных экзаменов</a:t>
            </a:r>
          </a:p>
          <a:p>
            <a:r>
              <a:rPr lang="ru-RU" sz="2400" dirty="0" smtClean="0"/>
              <a:t>Единообразие подхода к процессу </a:t>
            </a:r>
            <a:r>
              <a:rPr lang="ru-RU" sz="2400" dirty="0" err="1" smtClean="0"/>
              <a:t>дебатирования</a:t>
            </a:r>
            <a:endParaRPr lang="ru-RU" sz="2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004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дебатов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Выбор проблемы</a:t>
            </a:r>
          </a:p>
          <a:p>
            <a:r>
              <a:rPr lang="ru-RU" sz="2400" dirty="0" smtClean="0"/>
              <a:t>Правильная постановка двойственности проблемы (тренируемая функция)</a:t>
            </a:r>
          </a:p>
          <a:p>
            <a:r>
              <a:rPr lang="ru-RU" sz="2400" dirty="0" smtClean="0"/>
              <a:t>Обсуждение</a:t>
            </a:r>
          </a:p>
          <a:p>
            <a:r>
              <a:rPr lang="ru-RU" sz="2400" dirty="0" smtClean="0"/>
              <a:t>Принятие решения</a:t>
            </a:r>
          </a:p>
          <a:p>
            <a:r>
              <a:rPr lang="ru-RU" sz="2400" dirty="0" smtClean="0"/>
              <a:t>Выражение своего мнения</a:t>
            </a:r>
          </a:p>
          <a:p>
            <a:r>
              <a:rPr lang="ru-RU" sz="2400" dirty="0" smtClean="0"/>
              <a:t>Выслушивание мнения других</a:t>
            </a:r>
          </a:p>
          <a:p>
            <a:r>
              <a:rPr lang="ru-RU" sz="2400" dirty="0" smtClean="0"/>
              <a:t>Согласование точек зрения</a:t>
            </a:r>
          </a:p>
          <a:p>
            <a:r>
              <a:rPr lang="ru-RU" sz="2400" dirty="0" smtClean="0"/>
              <a:t>Цель?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25332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подготовки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/>
              <a:t>Психологический</a:t>
            </a:r>
          </a:p>
          <a:p>
            <a:r>
              <a:rPr lang="ru-RU" sz="2800" dirty="0" smtClean="0"/>
              <a:t>Обсуждение и выбор тематики</a:t>
            </a:r>
          </a:p>
          <a:p>
            <a:r>
              <a:rPr lang="ru-RU" sz="2800" dirty="0" smtClean="0"/>
              <a:t>Выбор коммуникативных средств</a:t>
            </a:r>
          </a:p>
          <a:p>
            <a:r>
              <a:rPr lang="ru-RU" sz="2800" dirty="0" err="1" smtClean="0"/>
              <a:t>Лексико</a:t>
            </a:r>
            <a:r>
              <a:rPr lang="ru-RU" sz="2800" dirty="0" smtClean="0"/>
              <a:t> – грамматическое оформление </a:t>
            </a:r>
          </a:p>
          <a:p>
            <a:r>
              <a:rPr lang="ru-RU" sz="2800" dirty="0" smtClean="0"/>
              <a:t>Тренировочные упражнения</a:t>
            </a:r>
          </a:p>
          <a:p>
            <a:r>
              <a:rPr lang="ru-RU" sz="2800" dirty="0" smtClean="0"/>
              <a:t>Проведение</a:t>
            </a:r>
          </a:p>
          <a:p>
            <a:r>
              <a:rPr lang="ru-RU" sz="2800" dirty="0" smtClean="0"/>
              <a:t>Оценка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264687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spcBef>
                <a:spcPts val="1000"/>
              </a:spcBef>
            </a:pP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Обсуждение и выбор тематики</a:t>
            </a:r>
            <a:b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Интерес или необходимость?</a:t>
            </a:r>
          </a:p>
          <a:p>
            <a:r>
              <a:rPr lang="ru-RU" sz="2400" dirty="0" smtClean="0"/>
              <a:t>Выбор проблемы, формулировка, </a:t>
            </a:r>
          </a:p>
          <a:p>
            <a:r>
              <a:rPr lang="ru-RU" sz="2400" dirty="0" smtClean="0"/>
              <a:t>Что такое творчество?</a:t>
            </a:r>
          </a:p>
          <a:p>
            <a:r>
              <a:rPr lang="ru-RU" sz="2400" dirty="0" smtClean="0"/>
              <a:t>Тренировка формулирования </a:t>
            </a:r>
            <a:r>
              <a:rPr lang="ru-RU" sz="2400" dirty="0" smtClean="0">
                <a:solidFill>
                  <a:srgbClr val="FF0000"/>
                </a:solidFill>
              </a:rPr>
              <a:t>противоречивых </a:t>
            </a:r>
            <a:r>
              <a:rPr lang="ru-RU" sz="2400" dirty="0" smtClean="0"/>
              <a:t>высказываний с последующей аргументацией</a:t>
            </a:r>
          </a:p>
          <a:p>
            <a:r>
              <a:rPr lang="ru-RU" sz="2400" dirty="0" smtClean="0"/>
              <a:t>Особенности устной и письменной речи, средств и оформления высказывания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45723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Обучение технологии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Выбор коммуникативных средств</a:t>
            </a:r>
          </a:p>
          <a:p>
            <a:r>
              <a:rPr lang="ru-RU" sz="2000" dirty="0" err="1"/>
              <a:t>Лексико</a:t>
            </a:r>
            <a:r>
              <a:rPr lang="ru-RU" sz="2000" dirty="0"/>
              <a:t> – грамматическое </a:t>
            </a:r>
            <a:r>
              <a:rPr lang="ru-RU" sz="2000" dirty="0" smtClean="0"/>
              <a:t>оформление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Тренировочные упражнения</a:t>
            </a:r>
          </a:p>
          <a:p>
            <a:r>
              <a:rPr lang="ru-RU" sz="2000" dirty="0" smtClean="0"/>
              <a:t>Спонтанность речи достигается…</a:t>
            </a:r>
          </a:p>
          <a:p>
            <a:r>
              <a:rPr lang="ru-RU" sz="2000" dirty="0" smtClean="0"/>
              <a:t>Электронные помощники (словари, не переводчики!!)</a:t>
            </a:r>
          </a:p>
          <a:p>
            <a:r>
              <a:rPr lang="ru-RU" sz="2000" dirty="0" smtClean="0"/>
              <a:t>Презентации (пример)</a:t>
            </a:r>
          </a:p>
          <a:p>
            <a:r>
              <a:rPr lang="ru-RU" sz="2000" dirty="0" smtClean="0"/>
              <a:t>Видео</a:t>
            </a:r>
          </a:p>
          <a:p>
            <a:r>
              <a:rPr lang="ru-RU" sz="2000" dirty="0" smtClean="0"/>
              <a:t>Особенности английского языка в проекте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312653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Кто оценивает? За что ставить оценку?</a:t>
            </a:r>
          </a:p>
          <a:p>
            <a:r>
              <a:rPr lang="ru-RU" sz="2400" dirty="0" smtClean="0"/>
              <a:t>Важность самооценки</a:t>
            </a:r>
          </a:p>
          <a:p>
            <a:r>
              <a:rPr lang="ru-RU" sz="2400" dirty="0" smtClean="0"/>
              <a:t>Зачем нужен контроль и оценка?</a:t>
            </a:r>
          </a:p>
          <a:p>
            <a:r>
              <a:rPr lang="ru-RU" sz="2400" dirty="0" smtClean="0"/>
              <a:t>Роль ведущего на разных этапах и учет  возраста участников</a:t>
            </a:r>
          </a:p>
          <a:p>
            <a:r>
              <a:rPr lang="ru-RU" sz="2400" dirty="0" smtClean="0"/>
              <a:t>Результаты, выводы и  последующие действия (особенности старших школьников)</a:t>
            </a:r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8871338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</TotalTime>
  <Words>200</Words>
  <Application>Microsoft Office PowerPoint</Application>
  <PresentationFormat>Произвольный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Легкий дым</vt:lpstr>
      <vt:lpstr>Организация дебатов  в 10-11 классах  как ресурс развития коммуникативных ууд  в письменной и устной речи</vt:lpstr>
      <vt:lpstr>Актуальность</vt:lpstr>
      <vt:lpstr>Понятие дебатов</vt:lpstr>
      <vt:lpstr>Этапы подготовки</vt:lpstr>
      <vt:lpstr>Обсуждение и выбор тематики </vt:lpstr>
      <vt:lpstr>Обучение технологии</vt:lpstr>
      <vt:lpstr>оценка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дебатов  в 10-11 классах  как ресурс развития коммуникативных ууд  в письменной и устной речи</dc:title>
  <dc:creator>Учитель</dc:creator>
  <cp:lastModifiedBy>ulia</cp:lastModifiedBy>
  <cp:revision>10</cp:revision>
  <dcterms:created xsi:type="dcterms:W3CDTF">2017-11-07T03:21:15Z</dcterms:created>
  <dcterms:modified xsi:type="dcterms:W3CDTF">2017-11-20T16:32:31Z</dcterms:modified>
</cp:coreProperties>
</file>