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7" r:id="rId8"/>
    <p:sldId id="262" r:id="rId9"/>
    <p:sldId id="263" r:id="rId10"/>
    <p:sldId id="268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49608C-D8B7-4402-911D-12573E4579D0}" type="datetimeFigureOut">
              <a:rPr lang="ru-RU" smtClean="0"/>
              <a:pPr/>
              <a:t>16.10.2017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FFD77-9EEC-454B-8FBA-C8085F0072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8800" b="1" dirty="0" smtClean="0"/>
              <a:t>Dream team</a:t>
            </a:r>
            <a:endParaRPr lang="ru-RU" sz="8800" b="1" dirty="0"/>
          </a:p>
        </p:txBody>
      </p:sp>
      <p:pic>
        <p:nvPicPr>
          <p:cNvPr id="4" name="Объект 3" descr="deportes07 - &lt;strong&gt;futbol&lt;/strong&gt;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916832"/>
            <a:ext cx="3568760" cy="4525963"/>
          </a:xfrm>
        </p:spPr>
      </p:pic>
    </p:spTree>
    <p:extLst>
      <p:ext uri="{BB962C8B-B14F-4D97-AF65-F5344CB8AC3E}">
        <p14:creationId xmlns:p14="http://schemas.microsoft.com/office/powerpoint/2010/main" val="15800032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4691" y="1600200"/>
            <a:ext cx="6034617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5006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1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67078" y="1417638"/>
            <a:ext cx="6809844" cy="4531642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628800"/>
            <a:ext cx="7080788" cy="4248472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Без названия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35695" y="1412776"/>
            <a:ext cx="5735065" cy="381642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3608" y="1700808"/>
            <a:ext cx="6696744" cy="375017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4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491704" y="1438063"/>
            <a:ext cx="6160591" cy="4099594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Без названия (15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628800"/>
            <a:ext cx="6268931" cy="3600400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6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35893" y="1417638"/>
            <a:ext cx="7072213" cy="3960440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17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2964010"/>
            <a:ext cx="3816424" cy="2137198"/>
          </a:xfrm>
        </p:spPr>
      </p:pic>
      <p:pic>
        <p:nvPicPr>
          <p:cNvPr id="5" name="Рисунок 4" descr="Без названия (18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104" y="2492896"/>
            <a:ext cx="2448272" cy="345866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 descr="c8e7ba49a42106a72527356731966d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7624" y="2780928"/>
            <a:ext cx="3059832" cy="2292092"/>
          </a:xfrm>
          <a:prstGeom prst="rect">
            <a:avLst/>
          </a:prstGeom>
        </p:spPr>
      </p:pic>
      <p:pic>
        <p:nvPicPr>
          <p:cNvPr id="8" name="Содержимое 7" descr="Без названия (16)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436096" y="2708920"/>
            <a:ext cx="1781175" cy="2571750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ез названия (10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2060848"/>
            <a:ext cx="5789513" cy="347370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</Words>
  <Application>Microsoft Office PowerPoint</Application>
  <PresentationFormat>Экран (4:3)</PresentationFormat>
  <Paragraphs>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Dream team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gypnor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Machine</dc:creator>
  <cp:lastModifiedBy>Юлия</cp:lastModifiedBy>
  <cp:revision>9</cp:revision>
  <dcterms:created xsi:type="dcterms:W3CDTF">2017-10-12T17:08:29Z</dcterms:created>
  <dcterms:modified xsi:type="dcterms:W3CDTF">2017-10-16T19:53:58Z</dcterms:modified>
</cp:coreProperties>
</file>