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7" r:id="rId2"/>
    <p:sldId id="294" r:id="rId3"/>
    <p:sldId id="277" r:id="rId4"/>
    <p:sldId id="276" r:id="rId5"/>
    <p:sldId id="292" r:id="rId6"/>
    <p:sldId id="296" r:id="rId7"/>
    <p:sldId id="295" r:id="rId8"/>
    <p:sldId id="281" r:id="rId9"/>
    <p:sldId id="279" r:id="rId10"/>
    <p:sldId id="298" r:id="rId11"/>
    <p:sldId id="265" r:id="rId12"/>
    <p:sldId id="262" r:id="rId13"/>
    <p:sldId id="303" r:id="rId14"/>
    <p:sldId id="269" r:id="rId15"/>
    <p:sldId id="270" r:id="rId16"/>
    <p:sldId id="299" r:id="rId17"/>
    <p:sldId id="304" r:id="rId18"/>
    <p:sldId id="305" r:id="rId19"/>
    <p:sldId id="306" r:id="rId20"/>
    <p:sldId id="307" r:id="rId21"/>
    <p:sldId id="312" r:id="rId22"/>
    <p:sldId id="291" r:id="rId23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5"/>
    <p:restoredTop sz="94660"/>
  </p:normalViewPr>
  <p:slideViewPr>
    <p:cSldViewPr showGuides="1"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Образец текста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Второй уровень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Третий уровень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Четвертый уровень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ru-RU" altLang="ru-RU" sz="1200" dirty="0">
                <a:latin typeface="Arial" panose="020B0604020202020204" pitchFamily="34" charset="0"/>
              </a:rPr>
              <a:pPr lvl="0" algn="r" eaLnBrk="1" hangingPunct="1"/>
              <a:t>‹#›</a:t>
            </a:fld>
            <a:endParaRPr lang="ru-RU" altLang="ru-RU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ru-RU" altLang="ru-RU" dirty="0"/>
              <a:pPr lvl="0" algn="r" eaLnBrk="1" hangingPunct="1">
                <a:spcBef>
                  <a:spcPct val="0"/>
                </a:spcBef>
              </a:pPr>
              <a:t>1</a:t>
            </a:fld>
            <a:endParaRPr lang="ru-RU" altLang="ru-RU" dirty="0"/>
          </a:p>
        </p:txBody>
      </p:sp>
      <p:sp>
        <p:nvSpPr>
          <p:cNvPr id="2662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Заметки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9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Calibri" panose="020F0502020204030204" pitchFamily="34" charset="0"/>
              </a:rPr>
              <a:pPr lvl="0" algn="r" eaLnBrk="1" hangingPunct="1">
                <a:spcBef>
                  <a:spcPct val="0"/>
                </a:spcBef>
              </a:pPr>
              <a:t>1</a:t>
            </a:fld>
            <a:endParaRPr lang="ru-RU" alt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/>
            <a:endParaRPr lang="ru-RU" altLang="ru-RU" dirty="0"/>
          </a:p>
        </p:txBody>
      </p:sp>
      <p:sp>
        <p:nvSpPr>
          <p:cNvPr id="27652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ru-RU" altLang="ru-RU" dirty="0"/>
              <a:pPr lvl="0" algn="r" eaLnBrk="1" hangingPunct="1">
                <a:spcBef>
                  <a:spcPct val="0"/>
                </a:spcBef>
              </a:pPr>
              <a:t>19</a:t>
            </a:fld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7" name="Freeform 3"/>
            <p:cNvSpPr/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57" name="Freeform 4"/>
            <p:cNvSpPr/>
            <p:nvPr/>
          </p:nvSpPr>
          <p:spPr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11" y="288"/>
                </a:cxn>
                <a:cxn ang="0">
                  <a:pos x="477" y="190"/>
                </a:cxn>
                <a:cxn ang="0">
                  <a:pos x="601" y="111"/>
                </a:cxn>
                <a:cxn ang="0">
                  <a:pos x="823" y="164"/>
                </a:cxn>
                <a:cxn ang="0">
                  <a:pos x="1076" y="241"/>
                </a:cxn>
                <a:cxn ang="0">
                  <a:pos x="1317" y="306"/>
                </a:cxn>
                <a:cxn ang="0">
                  <a:pos x="1598" y="376"/>
                </a:cxn>
                <a:cxn ang="0">
                  <a:pos x="1671" y="392"/>
                </a:cxn>
                <a:cxn ang="0">
                  <a:pos x="1629" y="375"/>
                </a:cxn>
                <a:cxn ang="0">
                  <a:pos x="1250" y="277"/>
                </a:cxn>
                <a:cxn ang="0">
                  <a:pos x="968" y="190"/>
                </a:cxn>
                <a:cxn ang="0">
                  <a:pos x="642" y="91"/>
                </a:cxn>
                <a:cxn ang="0">
                  <a:pos x="884" y="86"/>
                </a:cxn>
                <a:cxn ang="0">
                  <a:pos x="1143" y="89"/>
                </a:cxn>
                <a:cxn ang="0">
                  <a:pos x="1432" y="75"/>
                </a:cxn>
                <a:cxn ang="0">
                  <a:pos x="1884" y="55"/>
                </a:cxn>
                <a:cxn ang="0">
                  <a:pos x="1840" y="48"/>
                </a:cxn>
                <a:cxn ang="0">
                  <a:pos x="1370" y="72"/>
                </a:cxn>
                <a:cxn ang="0">
                  <a:pos x="1070" y="76"/>
                </a:cxn>
                <a:cxn ang="0">
                  <a:pos x="669" y="72"/>
                </a:cxn>
                <a:cxn ang="0">
                  <a:pos x="727" y="63"/>
                </a:cxn>
                <a:cxn ang="0">
                  <a:pos x="1013" y="0"/>
                </a:cxn>
                <a:cxn ang="0">
                  <a:pos x="968" y="9"/>
                </a:cxn>
                <a:cxn ang="0">
                  <a:pos x="895" y="24"/>
                </a:cxn>
                <a:cxn ang="0">
                  <a:pos x="763" y="53"/>
                </a:cxn>
                <a:cxn ang="0">
                  <a:pos x="601" y="78"/>
                </a:cxn>
                <a:cxn ang="0">
                  <a:pos x="565" y="100"/>
                </a:cxn>
                <a:cxn ang="0">
                  <a:pos x="274" y="164"/>
                </a:cxn>
                <a:cxn ang="0">
                  <a:pos x="0" y="201"/>
                </a:cxn>
                <a:cxn ang="0">
                  <a:pos x="0" y="204"/>
                </a:cxn>
                <a:cxn ang="0">
                  <a:pos x="0" y="213"/>
                </a:cxn>
                <a:cxn ang="0">
                  <a:pos x="271" y="174"/>
                </a:cxn>
                <a:cxn ang="0">
                  <a:pos x="523" y="118"/>
                </a:cxn>
                <a:cxn ang="0">
                  <a:pos x="453" y="184"/>
                </a:cxn>
                <a:cxn ang="0">
                  <a:pos x="465" y="274"/>
                </a:cxn>
                <a:cxn ang="0">
                  <a:pos x="414" y="323"/>
                </a:cxn>
                <a:cxn ang="0">
                  <a:pos x="286" y="410"/>
                </a:cxn>
                <a:cxn ang="0">
                  <a:pos x="283" y="469"/>
                </a:cxn>
                <a:cxn ang="0">
                  <a:pos x="286" y="469"/>
                </a:cxn>
                <a:cxn ang="0">
                  <a:pos x="301" y="430"/>
                </a:cxn>
                <a:cxn ang="0">
                  <a:pos x="511" y="288"/>
                </a:cxn>
                <a:cxn ang="0">
                  <a:pos x="511" y="288"/>
                </a:cxn>
              </a:cxnLst>
              <a:rect l="0" t="0" r="0" b="0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5"/>
            <p:cNvSpPr/>
            <p:nvPr/>
          </p:nvSpPr>
          <p:spPr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0" b="0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6"/>
            <p:cNvSpPr/>
            <p:nvPr/>
          </p:nvSpPr>
          <p:spPr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46" y="1255"/>
                </a:cxn>
                <a:cxn ang="0">
                  <a:pos x="536" y="1261"/>
                </a:cxn>
                <a:cxn ang="0">
                  <a:pos x="636" y="1219"/>
                </a:cxn>
                <a:cxn ang="0">
                  <a:pos x="893" y="1154"/>
                </a:cxn>
                <a:cxn ang="0">
                  <a:pos x="1025" y="1124"/>
                </a:cxn>
                <a:cxn ang="0">
                  <a:pos x="828" y="1055"/>
                </a:cxn>
                <a:cxn ang="0">
                  <a:pos x="602" y="1001"/>
                </a:cxn>
                <a:cxn ang="0">
                  <a:pos x="220" y="1028"/>
                </a:cxn>
                <a:cxn ang="0">
                  <a:pos x="322" y="939"/>
                </a:cxn>
                <a:cxn ang="0">
                  <a:pos x="542" y="849"/>
                </a:cxn>
                <a:cxn ang="0">
                  <a:pos x="763" y="717"/>
                </a:cxn>
                <a:cxn ang="0">
                  <a:pos x="769" y="717"/>
                </a:cxn>
                <a:cxn ang="0">
                  <a:pos x="781" y="711"/>
                </a:cxn>
                <a:cxn ang="0">
                  <a:pos x="822" y="693"/>
                </a:cxn>
                <a:cxn ang="0">
                  <a:pos x="846" y="687"/>
                </a:cxn>
                <a:cxn ang="0">
                  <a:pos x="861" y="675"/>
                </a:cxn>
                <a:cxn ang="0">
                  <a:pos x="869" y="663"/>
                </a:cxn>
                <a:cxn ang="0">
                  <a:pos x="861" y="657"/>
                </a:cxn>
                <a:cxn ang="0">
                  <a:pos x="853" y="645"/>
                </a:cxn>
                <a:cxn ang="0">
                  <a:pos x="853" y="600"/>
                </a:cxn>
                <a:cxn ang="0">
                  <a:pos x="869" y="568"/>
                </a:cxn>
                <a:cxn ang="0">
                  <a:pos x="885" y="538"/>
                </a:cxn>
                <a:cxn ang="0">
                  <a:pos x="909" y="508"/>
                </a:cxn>
                <a:cxn ang="0">
                  <a:pos x="925" y="478"/>
                </a:cxn>
                <a:cxn ang="0">
                  <a:pos x="933" y="460"/>
                </a:cxn>
                <a:cxn ang="0">
                  <a:pos x="941" y="454"/>
                </a:cxn>
                <a:cxn ang="0">
                  <a:pos x="941" y="370"/>
                </a:cxn>
                <a:cxn ang="0">
                  <a:pos x="941" y="364"/>
                </a:cxn>
                <a:cxn ang="0">
                  <a:pos x="947" y="358"/>
                </a:cxn>
                <a:cxn ang="0">
                  <a:pos x="965" y="328"/>
                </a:cxn>
                <a:cxn ang="0">
                  <a:pos x="977" y="292"/>
                </a:cxn>
                <a:cxn ang="0">
                  <a:pos x="989" y="262"/>
                </a:cxn>
                <a:cxn ang="0">
                  <a:pos x="995" y="250"/>
                </a:cxn>
                <a:cxn ang="0">
                  <a:pos x="1001" y="238"/>
                </a:cxn>
                <a:cxn ang="0">
                  <a:pos x="1019" y="173"/>
                </a:cxn>
                <a:cxn ang="0">
                  <a:pos x="1037" y="137"/>
                </a:cxn>
                <a:cxn ang="0">
                  <a:pos x="1043" y="125"/>
                </a:cxn>
                <a:cxn ang="0">
                  <a:pos x="1043" y="119"/>
                </a:cxn>
                <a:cxn ang="0">
                  <a:pos x="1061" y="0"/>
                </a:cxn>
                <a:cxn ang="0">
                  <a:pos x="1037" y="47"/>
                </a:cxn>
                <a:cxn ang="0">
                  <a:pos x="853" y="113"/>
                </a:cxn>
                <a:cxn ang="0">
                  <a:pos x="775" y="161"/>
                </a:cxn>
                <a:cxn ang="0">
                  <a:pos x="506" y="256"/>
                </a:cxn>
                <a:cxn ang="0">
                  <a:pos x="304" y="310"/>
                </a:cxn>
                <a:cxn ang="0">
                  <a:pos x="196" y="316"/>
                </a:cxn>
                <a:cxn ang="0">
                  <a:pos x="12" y="508"/>
                </a:cxn>
                <a:cxn ang="0">
                  <a:pos x="0" y="532"/>
                </a:cxn>
                <a:cxn ang="0">
                  <a:pos x="0" y="1255"/>
                </a:cxn>
                <a:cxn ang="0">
                  <a:pos x="96" y="1249"/>
                </a:cxn>
                <a:cxn ang="0">
                  <a:pos x="346" y="1255"/>
                </a:cxn>
                <a:cxn ang="0">
                  <a:pos x="346" y="1255"/>
                </a:cxn>
              </a:cxnLst>
              <a:rect l="0" t="0" r="0" b="0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7"/>
            <p:cNvSpPr/>
            <p:nvPr/>
          </p:nvSpPr>
          <p:spPr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0" b="0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8"/>
            <p:cNvSpPr/>
            <p:nvPr/>
          </p:nvSpPr>
          <p:spPr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135" y="813"/>
                </a:cxn>
                <a:cxn ang="0">
                  <a:pos x="1305" y="1294"/>
                </a:cxn>
                <a:cxn ang="0">
                  <a:pos x="1048" y="1239"/>
                </a:cxn>
                <a:cxn ang="0">
                  <a:pos x="792" y="1173"/>
                </a:cxn>
                <a:cxn ang="0">
                  <a:pos x="488" y="1155"/>
                </a:cxn>
                <a:cxn ang="0">
                  <a:pos x="0" y="1125"/>
                </a:cxn>
                <a:cxn ang="0">
                  <a:pos x="30" y="1161"/>
                </a:cxn>
                <a:cxn ang="0">
                  <a:pos x="542" y="1179"/>
                </a:cxn>
                <a:cxn ang="0">
                  <a:pos x="846" y="1233"/>
                </a:cxn>
                <a:cxn ang="0">
                  <a:pos x="1245" y="1370"/>
                </a:cxn>
                <a:cxn ang="0">
                  <a:pos x="1180" y="1388"/>
                </a:cxn>
                <a:cxn ang="0">
                  <a:pos x="780" y="1574"/>
                </a:cxn>
                <a:cxn ang="0">
                  <a:pos x="834" y="1550"/>
                </a:cxn>
                <a:cxn ang="0">
                  <a:pos x="953" y="1508"/>
                </a:cxn>
                <a:cxn ang="0">
                  <a:pos x="1120" y="1424"/>
                </a:cxn>
                <a:cxn ang="0">
                  <a:pos x="1329" y="1364"/>
                </a:cxn>
                <a:cxn ang="0">
                  <a:pos x="1392" y="1276"/>
                </a:cxn>
                <a:cxn ang="0">
                  <a:pos x="1793" y="1089"/>
                </a:cxn>
                <a:cxn ang="0">
                  <a:pos x="2122" y="999"/>
                </a:cxn>
                <a:cxn ang="0">
                  <a:pos x="2392" y="867"/>
                </a:cxn>
                <a:cxn ang="0">
                  <a:pos x="2156" y="957"/>
                </a:cxn>
                <a:cxn ang="0">
                  <a:pos x="1817" y="1035"/>
                </a:cxn>
                <a:cxn ang="0">
                  <a:pos x="1477" y="1197"/>
                </a:cxn>
                <a:cxn ang="0">
                  <a:pos x="1650" y="951"/>
                </a:cxn>
                <a:cxn ang="0">
                  <a:pos x="1781" y="568"/>
                </a:cxn>
                <a:cxn ang="0">
                  <a:pos x="1913" y="395"/>
                </a:cxn>
                <a:cxn ang="0">
                  <a:pos x="2176" y="60"/>
                </a:cxn>
                <a:cxn ang="0">
                  <a:pos x="2203" y="0"/>
                </a:cxn>
                <a:cxn ang="0">
                  <a:pos x="2169" y="0"/>
                </a:cxn>
                <a:cxn ang="0">
                  <a:pos x="1757" y="503"/>
                </a:cxn>
                <a:cxn ang="0">
                  <a:pos x="1622" y="933"/>
                </a:cxn>
                <a:cxn ang="0">
                  <a:pos x="1378" y="1221"/>
                </a:cxn>
                <a:cxn ang="0">
                  <a:pos x="1245" y="951"/>
                </a:cxn>
                <a:cxn ang="0">
                  <a:pos x="1105" y="563"/>
                </a:cxn>
                <a:cxn ang="0">
                  <a:pos x="977" y="222"/>
                </a:cxn>
                <a:cxn ang="0">
                  <a:pos x="861" y="0"/>
                </a:cxn>
                <a:cxn ang="0">
                  <a:pos x="822" y="0"/>
                </a:cxn>
                <a:cxn ang="0">
                  <a:pos x="995" y="377"/>
                </a:cxn>
                <a:cxn ang="0">
                  <a:pos x="1135" y="813"/>
                </a:cxn>
                <a:cxn ang="0">
                  <a:pos x="1135" y="813"/>
                </a:cxn>
              </a:cxnLst>
              <a:rect l="0" t="0" r="0" b="0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9"/>
            <p:cNvSpPr/>
            <p:nvPr/>
          </p:nvSpPr>
          <p:spPr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84" y="587"/>
                </a:cxn>
                <a:cxn ang="0">
                  <a:pos x="352" y="461"/>
                </a:cxn>
                <a:cxn ang="0">
                  <a:pos x="699" y="239"/>
                </a:cxn>
                <a:cxn ang="0">
                  <a:pos x="882" y="0"/>
                </a:cxn>
                <a:cxn ang="0">
                  <a:pos x="744" y="150"/>
                </a:cxn>
                <a:cxn ang="0">
                  <a:pos x="167" y="527"/>
                </a:cxn>
                <a:cxn ang="0">
                  <a:pos x="0" y="778"/>
                </a:cxn>
                <a:cxn ang="0">
                  <a:pos x="0" y="850"/>
                </a:cxn>
                <a:cxn ang="0">
                  <a:pos x="184" y="587"/>
                </a:cxn>
                <a:cxn ang="0">
                  <a:pos x="184" y="587"/>
                </a:cxn>
              </a:cxnLst>
              <a:rect l="0" t="0" r="0" b="0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0"/>
            <p:cNvSpPr/>
            <p:nvPr/>
          </p:nvSpPr>
          <p:spPr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506" y="66"/>
                </a:cxn>
                <a:cxn ang="0">
                  <a:pos x="828" y="0"/>
                </a:cxn>
                <a:cxn ang="0">
                  <a:pos x="542" y="36"/>
                </a:cxn>
                <a:cxn ang="0">
                  <a:pos x="161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506" y="66"/>
                </a:cxn>
                <a:cxn ang="0">
                  <a:pos x="506" y="66"/>
                </a:cxn>
              </a:cxnLst>
              <a:rect l="0" t="0" r="0" b="0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1"/>
            <p:cNvSpPr/>
            <p:nvPr/>
          </p:nvSpPr>
          <p:spPr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525" y="262"/>
                </a:cxn>
                <a:cxn ang="0">
                  <a:pos x="1904" y="256"/>
                </a:cxn>
                <a:cxn ang="0">
                  <a:pos x="2294" y="274"/>
                </a:cxn>
                <a:cxn ang="0">
                  <a:pos x="2752" y="256"/>
                </a:cxn>
                <a:cxn ang="0">
                  <a:pos x="3481" y="227"/>
                </a:cxn>
                <a:cxn ang="0">
                  <a:pos x="3423" y="209"/>
                </a:cxn>
                <a:cxn ang="0">
                  <a:pos x="2661" y="244"/>
                </a:cxn>
                <a:cxn ang="0">
                  <a:pos x="2201" y="244"/>
                </a:cxn>
                <a:cxn ang="0">
                  <a:pos x="1599" y="209"/>
                </a:cxn>
                <a:cxn ang="0">
                  <a:pos x="1697" y="168"/>
                </a:cxn>
                <a:cxn ang="0">
                  <a:pos x="2241" y="0"/>
                </a:cxn>
                <a:cxn ang="0">
                  <a:pos x="2154" y="24"/>
                </a:cxn>
                <a:cxn ang="0">
                  <a:pos x="2020" y="66"/>
                </a:cxn>
                <a:cxn ang="0">
                  <a:pos x="1763" y="138"/>
                </a:cxn>
                <a:cxn ang="0">
                  <a:pos x="1476" y="221"/>
                </a:cxn>
                <a:cxn ang="0">
                  <a:pos x="1391" y="274"/>
                </a:cxn>
                <a:cxn ang="0">
                  <a:pos x="834" y="436"/>
                </a:cxn>
                <a:cxn ang="0">
                  <a:pos x="358" y="526"/>
                </a:cxn>
                <a:cxn ang="0">
                  <a:pos x="0" y="663"/>
                </a:cxn>
                <a:cxn ang="0">
                  <a:pos x="322" y="566"/>
                </a:cxn>
                <a:cxn ang="0">
                  <a:pos x="804" y="472"/>
                </a:cxn>
                <a:cxn ang="0">
                  <a:pos x="1293" y="334"/>
                </a:cxn>
                <a:cxn ang="0">
                  <a:pos x="1073" y="514"/>
                </a:cxn>
                <a:cxn ang="0">
                  <a:pos x="959" y="789"/>
                </a:cxn>
                <a:cxn ang="0">
                  <a:pos x="953" y="789"/>
                </a:cxn>
                <a:cxn ang="0">
                  <a:pos x="1025" y="789"/>
                </a:cxn>
                <a:cxn ang="0">
                  <a:pos x="1118" y="520"/>
                </a:cxn>
                <a:cxn ang="0">
                  <a:pos x="1426" y="304"/>
                </a:cxn>
                <a:cxn ang="0">
                  <a:pos x="1683" y="472"/>
                </a:cxn>
                <a:cxn ang="0">
                  <a:pos x="1945" y="723"/>
                </a:cxn>
                <a:cxn ang="0">
                  <a:pos x="2038" y="789"/>
                </a:cxn>
                <a:cxn ang="0">
                  <a:pos x="2106" y="789"/>
                </a:cxn>
                <a:cxn ang="0">
                  <a:pos x="1856" y="550"/>
                </a:cxn>
                <a:cxn ang="0">
                  <a:pos x="1525" y="262"/>
                </a:cxn>
                <a:cxn ang="0">
                  <a:pos x="1525" y="262"/>
                </a:cxn>
              </a:cxnLst>
              <a:rect l="0" t="0" r="0" b="0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" name="Freeform 14"/>
            <p:cNvSpPr/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9" name="Freeform 15"/>
            <p:cNvSpPr/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0" name="Freeform 16"/>
            <p:cNvSpPr/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70" name="Freeform 17"/>
            <p:cNvSpPr/>
            <p:nvPr/>
          </p:nvSpPr>
          <p:spPr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0" b="0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18"/>
            <p:cNvSpPr/>
            <p:nvPr/>
          </p:nvSpPr>
          <p:spPr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0" b="0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9"/>
            <p:cNvSpPr/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73" name="Freeform 20"/>
            <p:cNvSpPr/>
            <p:nvPr/>
          </p:nvSpPr>
          <p:spPr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2026" y="897"/>
                </a:cxn>
                <a:cxn ang="0">
                  <a:pos x="2131" y="1065"/>
                </a:cxn>
                <a:cxn ang="0">
                  <a:pos x="2258" y="1217"/>
                </a:cxn>
                <a:cxn ang="0">
                  <a:pos x="2329" y="1315"/>
                </a:cxn>
                <a:cxn ang="0">
                  <a:pos x="2369" y="1363"/>
                </a:cxn>
                <a:cxn ang="0">
                  <a:pos x="2077" y="1023"/>
                </a:cxn>
                <a:cxn ang="0">
                  <a:pos x="2045" y="975"/>
                </a:cxn>
                <a:cxn ang="0">
                  <a:pos x="1964" y="1309"/>
                </a:cxn>
                <a:cxn ang="0">
                  <a:pos x="1950" y="1555"/>
                </a:cxn>
                <a:cxn ang="0">
                  <a:pos x="2002" y="1998"/>
                </a:cxn>
                <a:cxn ang="0">
                  <a:pos x="1971" y="2022"/>
                </a:cxn>
                <a:cxn ang="0">
                  <a:pos x="1923" y="1603"/>
                </a:cxn>
                <a:cxn ang="0">
                  <a:pos x="1902" y="1357"/>
                </a:cxn>
                <a:cxn ang="0">
                  <a:pos x="1943" y="1131"/>
                </a:cxn>
                <a:cxn ang="0">
                  <a:pos x="1950" y="921"/>
                </a:cxn>
                <a:cxn ang="0">
                  <a:pos x="1396" y="1053"/>
                </a:cxn>
                <a:cxn ang="0">
                  <a:pos x="912" y="1178"/>
                </a:cxn>
                <a:cxn ang="0">
                  <a:pos x="346" y="1381"/>
                </a:cxn>
                <a:cxn ang="0">
                  <a:pos x="18" y="1489"/>
                </a:cxn>
                <a:cxn ang="0">
                  <a:pos x="334" y="1351"/>
                </a:cxn>
                <a:cxn ang="0">
                  <a:pos x="751" y="1190"/>
                </a:cxn>
                <a:cxn ang="0">
                  <a:pos x="1123" y="1083"/>
                </a:cxn>
                <a:cxn ang="0">
                  <a:pos x="1549" y="975"/>
                </a:cxn>
                <a:cxn ang="0">
                  <a:pos x="1861" y="861"/>
                </a:cxn>
                <a:cxn ang="0">
                  <a:pos x="1471" y="646"/>
                </a:cxn>
                <a:cxn ang="0">
                  <a:pos x="953" y="538"/>
                </a:cxn>
                <a:cxn ang="0">
                  <a:pos x="250" y="161"/>
                </a:cxn>
                <a:cxn ang="0">
                  <a:pos x="0" y="83"/>
                </a:cxn>
                <a:cxn ang="0">
                  <a:pos x="352" y="179"/>
                </a:cxn>
                <a:cxn ang="0">
                  <a:pos x="781" y="406"/>
                </a:cxn>
                <a:cxn ang="0">
                  <a:pos x="1025" y="514"/>
                </a:cxn>
                <a:cxn ang="0">
                  <a:pos x="1489" y="616"/>
                </a:cxn>
                <a:cxn ang="0">
                  <a:pos x="1813" y="789"/>
                </a:cxn>
                <a:cxn ang="0">
                  <a:pos x="1562" y="484"/>
                </a:cxn>
                <a:cxn ang="0">
                  <a:pos x="1418" y="191"/>
                </a:cxn>
                <a:cxn ang="0">
                  <a:pos x="1269" y="0"/>
                </a:cxn>
                <a:cxn ang="0">
                  <a:pos x="1477" y="215"/>
                </a:cxn>
                <a:cxn ang="0">
                  <a:pos x="1639" y="508"/>
                </a:cxn>
                <a:cxn ang="0">
                  <a:pos x="1923" y="849"/>
                </a:cxn>
                <a:cxn ang="0">
                  <a:pos x="2026" y="897"/>
                </a:cxn>
                <a:cxn ang="0">
                  <a:pos x="2026" y="897"/>
                </a:cxn>
              </a:cxnLst>
              <a:rect l="0" t="0" r="0" b="0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76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5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</a:rPr>
              <a:pPr algn="r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6627" name="Freeform 3"/>
            <p:cNvSpPr/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3" name="Freeform 4"/>
            <p:cNvSpPr/>
            <p:nvPr/>
          </p:nvSpPr>
          <p:spPr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11" y="288"/>
                </a:cxn>
                <a:cxn ang="0">
                  <a:pos x="477" y="190"/>
                </a:cxn>
                <a:cxn ang="0">
                  <a:pos x="601" y="111"/>
                </a:cxn>
                <a:cxn ang="0">
                  <a:pos x="823" y="164"/>
                </a:cxn>
                <a:cxn ang="0">
                  <a:pos x="1076" y="241"/>
                </a:cxn>
                <a:cxn ang="0">
                  <a:pos x="1317" y="306"/>
                </a:cxn>
                <a:cxn ang="0">
                  <a:pos x="1598" y="376"/>
                </a:cxn>
                <a:cxn ang="0">
                  <a:pos x="1671" y="392"/>
                </a:cxn>
                <a:cxn ang="0">
                  <a:pos x="1629" y="375"/>
                </a:cxn>
                <a:cxn ang="0">
                  <a:pos x="1250" y="277"/>
                </a:cxn>
                <a:cxn ang="0">
                  <a:pos x="968" y="190"/>
                </a:cxn>
                <a:cxn ang="0">
                  <a:pos x="642" y="91"/>
                </a:cxn>
                <a:cxn ang="0">
                  <a:pos x="884" y="86"/>
                </a:cxn>
                <a:cxn ang="0">
                  <a:pos x="1143" y="89"/>
                </a:cxn>
                <a:cxn ang="0">
                  <a:pos x="1432" y="75"/>
                </a:cxn>
                <a:cxn ang="0">
                  <a:pos x="1884" y="55"/>
                </a:cxn>
                <a:cxn ang="0">
                  <a:pos x="1840" y="48"/>
                </a:cxn>
                <a:cxn ang="0">
                  <a:pos x="1370" y="72"/>
                </a:cxn>
                <a:cxn ang="0">
                  <a:pos x="1070" y="76"/>
                </a:cxn>
                <a:cxn ang="0">
                  <a:pos x="669" y="72"/>
                </a:cxn>
                <a:cxn ang="0">
                  <a:pos x="727" y="63"/>
                </a:cxn>
                <a:cxn ang="0">
                  <a:pos x="1013" y="0"/>
                </a:cxn>
                <a:cxn ang="0">
                  <a:pos x="968" y="9"/>
                </a:cxn>
                <a:cxn ang="0">
                  <a:pos x="895" y="24"/>
                </a:cxn>
                <a:cxn ang="0">
                  <a:pos x="763" y="53"/>
                </a:cxn>
                <a:cxn ang="0">
                  <a:pos x="601" y="78"/>
                </a:cxn>
                <a:cxn ang="0">
                  <a:pos x="565" y="100"/>
                </a:cxn>
                <a:cxn ang="0">
                  <a:pos x="274" y="164"/>
                </a:cxn>
                <a:cxn ang="0">
                  <a:pos x="0" y="201"/>
                </a:cxn>
                <a:cxn ang="0">
                  <a:pos x="0" y="204"/>
                </a:cxn>
                <a:cxn ang="0">
                  <a:pos x="0" y="213"/>
                </a:cxn>
                <a:cxn ang="0">
                  <a:pos x="271" y="174"/>
                </a:cxn>
                <a:cxn ang="0">
                  <a:pos x="523" y="118"/>
                </a:cxn>
                <a:cxn ang="0">
                  <a:pos x="453" y="184"/>
                </a:cxn>
                <a:cxn ang="0">
                  <a:pos x="465" y="274"/>
                </a:cxn>
                <a:cxn ang="0">
                  <a:pos x="414" y="323"/>
                </a:cxn>
                <a:cxn ang="0">
                  <a:pos x="286" y="410"/>
                </a:cxn>
                <a:cxn ang="0">
                  <a:pos x="283" y="469"/>
                </a:cxn>
                <a:cxn ang="0">
                  <a:pos x="286" y="469"/>
                </a:cxn>
                <a:cxn ang="0">
                  <a:pos x="301" y="430"/>
                </a:cxn>
                <a:cxn ang="0">
                  <a:pos x="511" y="288"/>
                </a:cxn>
                <a:cxn ang="0">
                  <a:pos x="511" y="288"/>
                </a:cxn>
              </a:cxnLst>
              <a:rect l="0" t="0" r="0" b="0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/>
            <p:nvPr/>
          </p:nvSpPr>
          <p:spPr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0" b="0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"/>
            <p:cNvSpPr/>
            <p:nvPr/>
          </p:nvSpPr>
          <p:spPr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46" y="1255"/>
                </a:cxn>
                <a:cxn ang="0">
                  <a:pos x="536" y="1261"/>
                </a:cxn>
                <a:cxn ang="0">
                  <a:pos x="636" y="1219"/>
                </a:cxn>
                <a:cxn ang="0">
                  <a:pos x="893" y="1154"/>
                </a:cxn>
                <a:cxn ang="0">
                  <a:pos x="1025" y="1124"/>
                </a:cxn>
                <a:cxn ang="0">
                  <a:pos x="828" y="1055"/>
                </a:cxn>
                <a:cxn ang="0">
                  <a:pos x="602" y="1001"/>
                </a:cxn>
                <a:cxn ang="0">
                  <a:pos x="220" y="1028"/>
                </a:cxn>
                <a:cxn ang="0">
                  <a:pos x="322" y="939"/>
                </a:cxn>
                <a:cxn ang="0">
                  <a:pos x="542" y="849"/>
                </a:cxn>
                <a:cxn ang="0">
                  <a:pos x="763" y="717"/>
                </a:cxn>
                <a:cxn ang="0">
                  <a:pos x="769" y="717"/>
                </a:cxn>
                <a:cxn ang="0">
                  <a:pos x="781" y="711"/>
                </a:cxn>
                <a:cxn ang="0">
                  <a:pos x="822" y="693"/>
                </a:cxn>
                <a:cxn ang="0">
                  <a:pos x="846" y="687"/>
                </a:cxn>
                <a:cxn ang="0">
                  <a:pos x="861" y="675"/>
                </a:cxn>
                <a:cxn ang="0">
                  <a:pos x="869" y="663"/>
                </a:cxn>
                <a:cxn ang="0">
                  <a:pos x="861" y="657"/>
                </a:cxn>
                <a:cxn ang="0">
                  <a:pos x="853" y="645"/>
                </a:cxn>
                <a:cxn ang="0">
                  <a:pos x="853" y="600"/>
                </a:cxn>
                <a:cxn ang="0">
                  <a:pos x="869" y="568"/>
                </a:cxn>
                <a:cxn ang="0">
                  <a:pos x="885" y="538"/>
                </a:cxn>
                <a:cxn ang="0">
                  <a:pos x="909" y="508"/>
                </a:cxn>
                <a:cxn ang="0">
                  <a:pos x="925" y="478"/>
                </a:cxn>
                <a:cxn ang="0">
                  <a:pos x="933" y="460"/>
                </a:cxn>
                <a:cxn ang="0">
                  <a:pos x="941" y="454"/>
                </a:cxn>
                <a:cxn ang="0">
                  <a:pos x="941" y="370"/>
                </a:cxn>
                <a:cxn ang="0">
                  <a:pos x="941" y="364"/>
                </a:cxn>
                <a:cxn ang="0">
                  <a:pos x="947" y="358"/>
                </a:cxn>
                <a:cxn ang="0">
                  <a:pos x="965" y="328"/>
                </a:cxn>
                <a:cxn ang="0">
                  <a:pos x="977" y="292"/>
                </a:cxn>
                <a:cxn ang="0">
                  <a:pos x="989" y="262"/>
                </a:cxn>
                <a:cxn ang="0">
                  <a:pos x="995" y="250"/>
                </a:cxn>
                <a:cxn ang="0">
                  <a:pos x="1001" y="238"/>
                </a:cxn>
                <a:cxn ang="0">
                  <a:pos x="1019" y="173"/>
                </a:cxn>
                <a:cxn ang="0">
                  <a:pos x="1037" y="137"/>
                </a:cxn>
                <a:cxn ang="0">
                  <a:pos x="1043" y="125"/>
                </a:cxn>
                <a:cxn ang="0">
                  <a:pos x="1043" y="119"/>
                </a:cxn>
                <a:cxn ang="0">
                  <a:pos x="1061" y="0"/>
                </a:cxn>
                <a:cxn ang="0">
                  <a:pos x="1037" y="47"/>
                </a:cxn>
                <a:cxn ang="0">
                  <a:pos x="853" y="113"/>
                </a:cxn>
                <a:cxn ang="0">
                  <a:pos x="775" y="161"/>
                </a:cxn>
                <a:cxn ang="0">
                  <a:pos x="506" y="256"/>
                </a:cxn>
                <a:cxn ang="0">
                  <a:pos x="304" y="310"/>
                </a:cxn>
                <a:cxn ang="0">
                  <a:pos x="196" y="316"/>
                </a:cxn>
                <a:cxn ang="0">
                  <a:pos x="12" y="508"/>
                </a:cxn>
                <a:cxn ang="0">
                  <a:pos x="0" y="532"/>
                </a:cxn>
                <a:cxn ang="0">
                  <a:pos x="0" y="1255"/>
                </a:cxn>
                <a:cxn ang="0">
                  <a:pos x="96" y="1249"/>
                </a:cxn>
                <a:cxn ang="0">
                  <a:pos x="346" y="1255"/>
                </a:cxn>
                <a:cxn ang="0">
                  <a:pos x="346" y="1255"/>
                </a:cxn>
              </a:cxnLst>
              <a:rect l="0" t="0" r="0" b="0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7"/>
            <p:cNvSpPr/>
            <p:nvPr/>
          </p:nvSpPr>
          <p:spPr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0" b="0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/>
            <p:nvPr/>
          </p:nvSpPr>
          <p:spPr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135" y="813"/>
                </a:cxn>
                <a:cxn ang="0">
                  <a:pos x="1305" y="1294"/>
                </a:cxn>
                <a:cxn ang="0">
                  <a:pos x="1048" y="1239"/>
                </a:cxn>
                <a:cxn ang="0">
                  <a:pos x="792" y="1173"/>
                </a:cxn>
                <a:cxn ang="0">
                  <a:pos x="488" y="1155"/>
                </a:cxn>
                <a:cxn ang="0">
                  <a:pos x="0" y="1125"/>
                </a:cxn>
                <a:cxn ang="0">
                  <a:pos x="30" y="1161"/>
                </a:cxn>
                <a:cxn ang="0">
                  <a:pos x="542" y="1179"/>
                </a:cxn>
                <a:cxn ang="0">
                  <a:pos x="846" y="1233"/>
                </a:cxn>
                <a:cxn ang="0">
                  <a:pos x="1245" y="1370"/>
                </a:cxn>
                <a:cxn ang="0">
                  <a:pos x="1180" y="1388"/>
                </a:cxn>
                <a:cxn ang="0">
                  <a:pos x="780" y="1574"/>
                </a:cxn>
                <a:cxn ang="0">
                  <a:pos x="834" y="1550"/>
                </a:cxn>
                <a:cxn ang="0">
                  <a:pos x="953" y="1508"/>
                </a:cxn>
                <a:cxn ang="0">
                  <a:pos x="1120" y="1424"/>
                </a:cxn>
                <a:cxn ang="0">
                  <a:pos x="1329" y="1364"/>
                </a:cxn>
                <a:cxn ang="0">
                  <a:pos x="1392" y="1276"/>
                </a:cxn>
                <a:cxn ang="0">
                  <a:pos x="1793" y="1089"/>
                </a:cxn>
                <a:cxn ang="0">
                  <a:pos x="2122" y="999"/>
                </a:cxn>
                <a:cxn ang="0">
                  <a:pos x="2392" y="867"/>
                </a:cxn>
                <a:cxn ang="0">
                  <a:pos x="2156" y="957"/>
                </a:cxn>
                <a:cxn ang="0">
                  <a:pos x="1817" y="1035"/>
                </a:cxn>
                <a:cxn ang="0">
                  <a:pos x="1477" y="1197"/>
                </a:cxn>
                <a:cxn ang="0">
                  <a:pos x="1650" y="951"/>
                </a:cxn>
                <a:cxn ang="0">
                  <a:pos x="1781" y="568"/>
                </a:cxn>
                <a:cxn ang="0">
                  <a:pos x="1913" y="395"/>
                </a:cxn>
                <a:cxn ang="0">
                  <a:pos x="2176" y="60"/>
                </a:cxn>
                <a:cxn ang="0">
                  <a:pos x="2203" y="0"/>
                </a:cxn>
                <a:cxn ang="0">
                  <a:pos x="2169" y="0"/>
                </a:cxn>
                <a:cxn ang="0">
                  <a:pos x="1757" y="503"/>
                </a:cxn>
                <a:cxn ang="0">
                  <a:pos x="1622" y="933"/>
                </a:cxn>
                <a:cxn ang="0">
                  <a:pos x="1378" y="1221"/>
                </a:cxn>
                <a:cxn ang="0">
                  <a:pos x="1245" y="951"/>
                </a:cxn>
                <a:cxn ang="0">
                  <a:pos x="1105" y="563"/>
                </a:cxn>
                <a:cxn ang="0">
                  <a:pos x="977" y="222"/>
                </a:cxn>
                <a:cxn ang="0">
                  <a:pos x="861" y="0"/>
                </a:cxn>
                <a:cxn ang="0">
                  <a:pos x="822" y="0"/>
                </a:cxn>
                <a:cxn ang="0">
                  <a:pos x="995" y="377"/>
                </a:cxn>
                <a:cxn ang="0">
                  <a:pos x="1135" y="813"/>
                </a:cxn>
                <a:cxn ang="0">
                  <a:pos x="1135" y="813"/>
                </a:cxn>
              </a:cxnLst>
              <a:rect l="0" t="0" r="0" b="0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/>
            <p:nvPr/>
          </p:nvSpPr>
          <p:spPr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84" y="587"/>
                </a:cxn>
                <a:cxn ang="0">
                  <a:pos x="352" y="461"/>
                </a:cxn>
                <a:cxn ang="0">
                  <a:pos x="699" y="239"/>
                </a:cxn>
                <a:cxn ang="0">
                  <a:pos x="882" y="0"/>
                </a:cxn>
                <a:cxn ang="0">
                  <a:pos x="744" y="150"/>
                </a:cxn>
                <a:cxn ang="0">
                  <a:pos x="167" y="527"/>
                </a:cxn>
                <a:cxn ang="0">
                  <a:pos x="0" y="778"/>
                </a:cxn>
                <a:cxn ang="0">
                  <a:pos x="0" y="850"/>
                </a:cxn>
                <a:cxn ang="0">
                  <a:pos x="184" y="587"/>
                </a:cxn>
                <a:cxn ang="0">
                  <a:pos x="184" y="587"/>
                </a:cxn>
              </a:cxnLst>
              <a:rect l="0" t="0" r="0" b="0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/>
            <p:nvPr/>
          </p:nvSpPr>
          <p:spPr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506" y="66"/>
                </a:cxn>
                <a:cxn ang="0">
                  <a:pos x="828" y="0"/>
                </a:cxn>
                <a:cxn ang="0">
                  <a:pos x="542" y="36"/>
                </a:cxn>
                <a:cxn ang="0">
                  <a:pos x="161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506" y="66"/>
                </a:cxn>
                <a:cxn ang="0">
                  <a:pos x="506" y="66"/>
                </a:cxn>
              </a:cxnLst>
              <a:rect l="0" t="0" r="0" b="0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/>
            <p:nvPr/>
          </p:nvSpPr>
          <p:spPr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525" y="262"/>
                </a:cxn>
                <a:cxn ang="0">
                  <a:pos x="1904" y="256"/>
                </a:cxn>
                <a:cxn ang="0">
                  <a:pos x="2294" y="274"/>
                </a:cxn>
                <a:cxn ang="0">
                  <a:pos x="2752" y="256"/>
                </a:cxn>
                <a:cxn ang="0">
                  <a:pos x="3481" y="227"/>
                </a:cxn>
                <a:cxn ang="0">
                  <a:pos x="3423" y="209"/>
                </a:cxn>
                <a:cxn ang="0">
                  <a:pos x="2661" y="244"/>
                </a:cxn>
                <a:cxn ang="0">
                  <a:pos x="2201" y="244"/>
                </a:cxn>
                <a:cxn ang="0">
                  <a:pos x="1599" y="209"/>
                </a:cxn>
                <a:cxn ang="0">
                  <a:pos x="1697" y="168"/>
                </a:cxn>
                <a:cxn ang="0">
                  <a:pos x="2241" y="0"/>
                </a:cxn>
                <a:cxn ang="0">
                  <a:pos x="2154" y="24"/>
                </a:cxn>
                <a:cxn ang="0">
                  <a:pos x="2020" y="66"/>
                </a:cxn>
                <a:cxn ang="0">
                  <a:pos x="1763" y="138"/>
                </a:cxn>
                <a:cxn ang="0">
                  <a:pos x="1476" y="221"/>
                </a:cxn>
                <a:cxn ang="0">
                  <a:pos x="1391" y="274"/>
                </a:cxn>
                <a:cxn ang="0">
                  <a:pos x="834" y="436"/>
                </a:cxn>
                <a:cxn ang="0">
                  <a:pos x="358" y="526"/>
                </a:cxn>
                <a:cxn ang="0">
                  <a:pos x="0" y="663"/>
                </a:cxn>
                <a:cxn ang="0">
                  <a:pos x="322" y="566"/>
                </a:cxn>
                <a:cxn ang="0">
                  <a:pos x="804" y="472"/>
                </a:cxn>
                <a:cxn ang="0">
                  <a:pos x="1293" y="334"/>
                </a:cxn>
                <a:cxn ang="0">
                  <a:pos x="1073" y="514"/>
                </a:cxn>
                <a:cxn ang="0">
                  <a:pos x="959" y="789"/>
                </a:cxn>
                <a:cxn ang="0">
                  <a:pos x="953" y="789"/>
                </a:cxn>
                <a:cxn ang="0">
                  <a:pos x="1025" y="789"/>
                </a:cxn>
                <a:cxn ang="0">
                  <a:pos x="1118" y="520"/>
                </a:cxn>
                <a:cxn ang="0">
                  <a:pos x="1426" y="304"/>
                </a:cxn>
                <a:cxn ang="0">
                  <a:pos x="1683" y="472"/>
                </a:cxn>
                <a:cxn ang="0">
                  <a:pos x="1945" y="723"/>
                </a:cxn>
                <a:cxn ang="0">
                  <a:pos x="2038" y="789"/>
                </a:cxn>
                <a:cxn ang="0">
                  <a:pos x="2106" y="789"/>
                </a:cxn>
                <a:cxn ang="0">
                  <a:pos x="1856" y="550"/>
                </a:cxn>
                <a:cxn ang="0">
                  <a:pos x="1525" y="262"/>
                </a:cxn>
                <a:cxn ang="0">
                  <a:pos x="1525" y="262"/>
                </a:cxn>
              </a:cxnLst>
              <a:rect l="0" t="0" r="0" b="0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6638" name="Freeform 14"/>
            <p:cNvSpPr/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6639" name="Freeform 15"/>
            <p:cNvSpPr/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6640" name="Freeform 16"/>
            <p:cNvSpPr/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6" name="Freeform 17"/>
            <p:cNvSpPr/>
            <p:nvPr/>
          </p:nvSpPr>
          <p:spPr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0" b="0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8"/>
            <p:cNvSpPr/>
            <p:nvPr/>
          </p:nvSpPr>
          <p:spPr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0" b="0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Freeform 19"/>
            <p:cNvSpPr/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9" name="Freeform 20"/>
            <p:cNvSpPr/>
            <p:nvPr/>
          </p:nvSpPr>
          <p:spPr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2026" y="897"/>
                </a:cxn>
                <a:cxn ang="0">
                  <a:pos x="2131" y="1065"/>
                </a:cxn>
                <a:cxn ang="0">
                  <a:pos x="2258" y="1217"/>
                </a:cxn>
                <a:cxn ang="0">
                  <a:pos x="2329" y="1315"/>
                </a:cxn>
                <a:cxn ang="0">
                  <a:pos x="2369" y="1363"/>
                </a:cxn>
                <a:cxn ang="0">
                  <a:pos x="2077" y="1023"/>
                </a:cxn>
                <a:cxn ang="0">
                  <a:pos x="2045" y="975"/>
                </a:cxn>
                <a:cxn ang="0">
                  <a:pos x="1964" y="1309"/>
                </a:cxn>
                <a:cxn ang="0">
                  <a:pos x="1950" y="1555"/>
                </a:cxn>
                <a:cxn ang="0">
                  <a:pos x="2002" y="1998"/>
                </a:cxn>
                <a:cxn ang="0">
                  <a:pos x="1971" y="2022"/>
                </a:cxn>
                <a:cxn ang="0">
                  <a:pos x="1923" y="1603"/>
                </a:cxn>
                <a:cxn ang="0">
                  <a:pos x="1902" y="1357"/>
                </a:cxn>
                <a:cxn ang="0">
                  <a:pos x="1943" y="1131"/>
                </a:cxn>
                <a:cxn ang="0">
                  <a:pos x="1950" y="921"/>
                </a:cxn>
                <a:cxn ang="0">
                  <a:pos x="1396" y="1053"/>
                </a:cxn>
                <a:cxn ang="0">
                  <a:pos x="912" y="1178"/>
                </a:cxn>
                <a:cxn ang="0">
                  <a:pos x="346" y="1381"/>
                </a:cxn>
                <a:cxn ang="0">
                  <a:pos x="18" y="1489"/>
                </a:cxn>
                <a:cxn ang="0">
                  <a:pos x="334" y="1351"/>
                </a:cxn>
                <a:cxn ang="0">
                  <a:pos x="751" y="1190"/>
                </a:cxn>
                <a:cxn ang="0">
                  <a:pos x="1123" y="1083"/>
                </a:cxn>
                <a:cxn ang="0">
                  <a:pos x="1549" y="975"/>
                </a:cxn>
                <a:cxn ang="0">
                  <a:pos x="1861" y="861"/>
                </a:cxn>
                <a:cxn ang="0">
                  <a:pos x="1471" y="646"/>
                </a:cxn>
                <a:cxn ang="0">
                  <a:pos x="953" y="538"/>
                </a:cxn>
                <a:cxn ang="0">
                  <a:pos x="250" y="161"/>
                </a:cxn>
                <a:cxn ang="0">
                  <a:pos x="0" y="83"/>
                </a:cxn>
                <a:cxn ang="0">
                  <a:pos x="352" y="179"/>
                </a:cxn>
                <a:cxn ang="0">
                  <a:pos x="781" y="406"/>
                </a:cxn>
                <a:cxn ang="0">
                  <a:pos x="1025" y="514"/>
                </a:cxn>
                <a:cxn ang="0">
                  <a:pos x="1489" y="616"/>
                </a:cxn>
                <a:cxn ang="0">
                  <a:pos x="1813" y="789"/>
                </a:cxn>
                <a:cxn ang="0">
                  <a:pos x="1562" y="484"/>
                </a:cxn>
                <a:cxn ang="0">
                  <a:pos x="1418" y="191"/>
                </a:cxn>
                <a:cxn ang="0">
                  <a:pos x="1269" y="0"/>
                </a:cxn>
                <a:cxn ang="0">
                  <a:pos x="1477" y="215"/>
                </a:cxn>
                <a:cxn ang="0">
                  <a:pos x="1639" y="508"/>
                </a:cxn>
                <a:cxn ang="0">
                  <a:pos x="1923" y="849"/>
                </a:cxn>
                <a:cxn ang="0">
                  <a:pos x="2026" y="897"/>
                </a:cxn>
                <a:cxn ang="0">
                  <a:pos x="2026" y="897"/>
                </a:cxn>
              </a:cxnLst>
              <a:rect l="0" t="0" r="0" b="0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66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ru-RU" altLang="ru-RU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pPr lvl="0" eaLnBrk="1" hangingPunct="1"/>
              <a:t>‹#›</a:t>
            </a:fld>
            <a:endParaRPr lang="ru-RU" altLang="ru-RU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381000" y="4853411"/>
            <a:ext cx="8458200" cy="1222375"/>
          </a:xfrm>
          <a:ln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305800" cy="3886200"/>
          </a:xfrm>
        </p:spPr>
        <p:txBody>
          <a:bodyPr wrap="square" lIns="91440" tIns="45720" rIns="91440" bIns="45720" numCol="1" anchor="b" anchorCtr="0" compatLnSpc="1">
            <a:normAutofit fontScale="8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3546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8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A6A6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5400" b="0" i="1" u="none" strike="noStrike" kern="0" cap="none" spc="0" normalizeH="0" baseline="0" noProof="0" dirty="0" smtClean="0">
                <a:ln>
                  <a:noFill/>
                </a:ln>
                <a:solidFill>
                  <a:srgbClr val="A6A6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5400" b="0" i="1" u="none" strike="noStrike" kern="0" cap="none" spc="0" normalizeH="0" baseline="0" noProof="0" dirty="0" smtClean="0">
                <a:ln>
                  <a:noFill/>
                </a:ln>
                <a:solidFill>
                  <a:srgbClr val="A6A6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как прием реализации </a:t>
            </a:r>
            <a:endParaRPr kumimoji="0" lang="ru-RU" altLang="ru-RU" sz="5400" b="0" i="1" u="none" strike="noStrike" kern="0" cap="none" spc="0" normalizeH="0" baseline="0" noProof="0" dirty="0" smtClean="0">
              <a:ln>
                <a:noFill/>
              </a:ln>
              <a:solidFill>
                <a:srgbClr val="A6A6A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5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A6A6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личностно-деятельностного</a:t>
            </a:r>
            <a:r>
              <a:rPr kumimoji="0" lang="ru-RU" altLang="ru-RU" sz="5400" b="0" i="1" u="none" strike="noStrike" kern="0" cap="none" spc="0" normalizeH="0" baseline="0" noProof="0" dirty="0" smtClean="0">
                <a:ln>
                  <a:noFill/>
                </a:ln>
                <a:solidFill>
                  <a:srgbClr val="A6A6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ru-RU" sz="5400" b="0" i="1" u="none" strike="noStrike" kern="0" cap="none" spc="0" normalizeH="0" baseline="0" noProof="0" dirty="0" smtClean="0">
                <a:ln>
                  <a:noFill/>
                </a:ln>
                <a:solidFill>
                  <a:srgbClr val="A6A6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подхода в обучении</a:t>
            </a:r>
            <a:endParaRPr kumimoji="0" lang="ru-RU" altLang="ru-RU" sz="900" b="0" i="0" u="none" strike="noStrike" kern="0" cap="none" spc="0" normalizeH="0" baseline="0" noProof="0" dirty="0" smtClean="0">
              <a:ln>
                <a:noFill/>
              </a:ln>
              <a:solidFill>
                <a:srgbClr val="03546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6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  <p:grpSp>
        <p:nvGrpSpPr>
          <p:cNvPr id="3077" name="Group 6"/>
          <p:cNvGrpSpPr/>
          <p:nvPr/>
        </p:nvGrpSpPr>
        <p:grpSpPr>
          <a:xfrm flipH="1">
            <a:off x="7010400" y="4648200"/>
            <a:ext cx="1800225" cy="1916113"/>
            <a:chOff x="288" y="2928"/>
            <a:chExt cx="704" cy="743"/>
          </a:xfrm>
        </p:grpSpPr>
        <p:sp>
          <p:nvSpPr>
            <p:cNvPr id="3078" name="Freeform 7"/>
            <p:cNvSpPr/>
            <p:nvPr/>
          </p:nvSpPr>
          <p:spPr>
            <a:xfrm flipH="1">
              <a:off x="394" y="3303"/>
              <a:ext cx="590" cy="359"/>
            </a:xfrm>
            <a:custGeom>
              <a:avLst/>
              <a:gdLst>
                <a:gd name="txL" fmla="*/ 0 w 1663"/>
                <a:gd name="txT" fmla="*/ 0 h 994"/>
                <a:gd name="txR" fmla="*/ 1663 w 1663"/>
                <a:gd name="txB" fmla="*/ 994 h 9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663" h="994">
                  <a:moveTo>
                    <a:pt x="674" y="0"/>
                  </a:moveTo>
                  <a:lnTo>
                    <a:pt x="554" y="65"/>
                  </a:lnTo>
                  <a:lnTo>
                    <a:pt x="425" y="105"/>
                  </a:lnTo>
                  <a:lnTo>
                    <a:pt x="273" y="112"/>
                  </a:lnTo>
                  <a:lnTo>
                    <a:pt x="157" y="112"/>
                  </a:lnTo>
                  <a:lnTo>
                    <a:pt x="179" y="195"/>
                  </a:lnTo>
                  <a:lnTo>
                    <a:pt x="82" y="218"/>
                  </a:lnTo>
                  <a:lnTo>
                    <a:pt x="141" y="299"/>
                  </a:lnTo>
                  <a:lnTo>
                    <a:pt x="13" y="331"/>
                  </a:lnTo>
                  <a:lnTo>
                    <a:pt x="130" y="404"/>
                  </a:lnTo>
                  <a:lnTo>
                    <a:pt x="0" y="432"/>
                  </a:lnTo>
                  <a:lnTo>
                    <a:pt x="160" y="498"/>
                  </a:lnTo>
                  <a:lnTo>
                    <a:pt x="332" y="569"/>
                  </a:lnTo>
                  <a:lnTo>
                    <a:pt x="515" y="638"/>
                  </a:lnTo>
                  <a:lnTo>
                    <a:pt x="666" y="748"/>
                  </a:lnTo>
                  <a:lnTo>
                    <a:pt x="722" y="783"/>
                  </a:lnTo>
                  <a:lnTo>
                    <a:pt x="814" y="795"/>
                  </a:lnTo>
                  <a:lnTo>
                    <a:pt x="916" y="814"/>
                  </a:lnTo>
                  <a:lnTo>
                    <a:pt x="1033" y="849"/>
                  </a:lnTo>
                  <a:lnTo>
                    <a:pt x="1270" y="950"/>
                  </a:lnTo>
                  <a:lnTo>
                    <a:pt x="1415" y="989"/>
                  </a:lnTo>
                  <a:lnTo>
                    <a:pt x="1558" y="994"/>
                  </a:lnTo>
                  <a:lnTo>
                    <a:pt x="1663" y="491"/>
                  </a:lnTo>
                  <a:lnTo>
                    <a:pt x="1293" y="303"/>
                  </a:lnTo>
                  <a:lnTo>
                    <a:pt x="745" y="132"/>
                  </a:lnTo>
                  <a:lnTo>
                    <a:pt x="686" y="63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Freeform 8"/>
            <p:cNvSpPr/>
            <p:nvPr/>
          </p:nvSpPr>
          <p:spPr>
            <a:xfrm flipH="1">
              <a:off x="348" y="2932"/>
              <a:ext cx="216" cy="183"/>
            </a:xfrm>
            <a:custGeom>
              <a:avLst/>
              <a:gdLst>
                <a:gd name="txL" fmla="*/ 0 w 606"/>
                <a:gd name="txT" fmla="*/ 0 h 506"/>
                <a:gd name="txR" fmla="*/ 606 w 606"/>
                <a:gd name="txB" fmla="*/ 506 h 50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606" h="506">
                  <a:moveTo>
                    <a:pt x="136" y="377"/>
                  </a:moveTo>
                  <a:lnTo>
                    <a:pt x="30" y="221"/>
                  </a:lnTo>
                  <a:lnTo>
                    <a:pt x="0" y="97"/>
                  </a:lnTo>
                  <a:lnTo>
                    <a:pt x="45" y="97"/>
                  </a:lnTo>
                  <a:lnTo>
                    <a:pt x="77" y="155"/>
                  </a:lnTo>
                  <a:lnTo>
                    <a:pt x="120" y="3"/>
                  </a:lnTo>
                  <a:lnTo>
                    <a:pt x="158" y="0"/>
                  </a:lnTo>
                  <a:lnTo>
                    <a:pt x="140" y="162"/>
                  </a:lnTo>
                  <a:lnTo>
                    <a:pt x="162" y="268"/>
                  </a:lnTo>
                  <a:lnTo>
                    <a:pt x="202" y="97"/>
                  </a:lnTo>
                  <a:lnTo>
                    <a:pt x="230" y="69"/>
                  </a:lnTo>
                  <a:lnTo>
                    <a:pt x="268" y="85"/>
                  </a:lnTo>
                  <a:lnTo>
                    <a:pt x="217" y="240"/>
                  </a:lnTo>
                  <a:lnTo>
                    <a:pt x="275" y="151"/>
                  </a:lnTo>
                  <a:lnTo>
                    <a:pt x="304" y="233"/>
                  </a:lnTo>
                  <a:lnTo>
                    <a:pt x="341" y="202"/>
                  </a:lnTo>
                  <a:lnTo>
                    <a:pt x="401" y="224"/>
                  </a:lnTo>
                  <a:lnTo>
                    <a:pt x="447" y="206"/>
                  </a:lnTo>
                  <a:lnTo>
                    <a:pt x="493" y="237"/>
                  </a:lnTo>
                  <a:lnTo>
                    <a:pt x="532" y="224"/>
                  </a:lnTo>
                  <a:lnTo>
                    <a:pt x="571" y="260"/>
                  </a:lnTo>
                  <a:lnTo>
                    <a:pt x="583" y="346"/>
                  </a:lnTo>
                  <a:lnTo>
                    <a:pt x="606" y="377"/>
                  </a:lnTo>
                  <a:lnTo>
                    <a:pt x="560" y="463"/>
                  </a:lnTo>
                  <a:lnTo>
                    <a:pt x="498" y="502"/>
                  </a:lnTo>
                  <a:lnTo>
                    <a:pt x="443" y="506"/>
                  </a:lnTo>
                  <a:lnTo>
                    <a:pt x="136" y="377"/>
                  </a:lnTo>
                  <a:close/>
                </a:path>
              </a:pathLst>
            </a:custGeom>
            <a:solidFill>
              <a:srgbClr val="EBA17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9"/>
            <p:cNvSpPr/>
            <p:nvPr/>
          </p:nvSpPr>
          <p:spPr>
            <a:xfrm flipH="1">
              <a:off x="431" y="3317"/>
              <a:ext cx="279" cy="128"/>
            </a:xfrm>
            <a:custGeom>
              <a:avLst/>
              <a:gdLst>
                <a:gd name="txL" fmla="*/ 0 w 787"/>
                <a:gd name="txT" fmla="*/ 0 h 354"/>
                <a:gd name="txR" fmla="*/ 787 w 787"/>
                <a:gd name="txB" fmla="*/ 354 h 35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87" h="354">
                  <a:moveTo>
                    <a:pt x="187" y="0"/>
                  </a:moveTo>
                  <a:lnTo>
                    <a:pt x="0" y="109"/>
                  </a:lnTo>
                  <a:lnTo>
                    <a:pt x="94" y="179"/>
                  </a:lnTo>
                  <a:lnTo>
                    <a:pt x="187" y="242"/>
                  </a:lnTo>
                  <a:lnTo>
                    <a:pt x="234" y="312"/>
                  </a:lnTo>
                  <a:lnTo>
                    <a:pt x="239" y="354"/>
                  </a:lnTo>
                  <a:lnTo>
                    <a:pt x="366" y="316"/>
                  </a:lnTo>
                  <a:lnTo>
                    <a:pt x="483" y="312"/>
                  </a:lnTo>
                  <a:lnTo>
                    <a:pt x="585" y="319"/>
                  </a:lnTo>
                  <a:lnTo>
                    <a:pt x="787" y="253"/>
                  </a:lnTo>
                  <a:lnTo>
                    <a:pt x="644" y="147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CEF044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10"/>
            <p:cNvSpPr/>
            <p:nvPr/>
          </p:nvSpPr>
          <p:spPr>
            <a:xfrm flipH="1">
              <a:off x="512" y="3515"/>
              <a:ext cx="52" cy="58"/>
            </a:xfrm>
            <a:custGeom>
              <a:avLst/>
              <a:gdLst>
                <a:gd name="txL" fmla="*/ 0 w 146"/>
                <a:gd name="txT" fmla="*/ 0 h 159"/>
                <a:gd name="txR" fmla="*/ 146 w 146"/>
                <a:gd name="txB" fmla="*/ 159 h 15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46" h="159">
                  <a:moveTo>
                    <a:pt x="54" y="7"/>
                  </a:moveTo>
                  <a:lnTo>
                    <a:pt x="0" y="159"/>
                  </a:lnTo>
                  <a:lnTo>
                    <a:pt x="146" y="93"/>
                  </a:lnTo>
                  <a:lnTo>
                    <a:pt x="120" y="0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F2D8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1"/>
            <p:cNvSpPr/>
            <p:nvPr/>
          </p:nvSpPr>
          <p:spPr>
            <a:xfrm flipH="1">
              <a:off x="361" y="3348"/>
              <a:ext cx="181" cy="194"/>
            </a:xfrm>
            <a:custGeom>
              <a:avLst/>
              <a:gdLst>
                <a:gd name="txL" fmla="*/ 0 w 510"/>
                <a:gd name="txT" fmla="*/ 0 h 539"/>
                <a:gd name="txR" fmla="*/ 510 w 510"/>
                <a:gd name="txB" fmla="*/ 539 h 53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10" h="539">
                  <a:moveTo>
                    <a:pt x="421" y="0"/>
                  </a:moveTo>
                  <a:lnTo>
                    <a:pt x="266" y="137"/>
                  </a:lnTo>
                  <a:lnTo>
                    <a:pt x="149" y="258"/>
                  </a:lnTo>
                  <a:lnTo>
                    <a:pt x="0" y="469"/>
                  </a:lnTo>
                  <a:lnTo>
                    <a:pt x="39" y="483"/>
                  </a:lnTo>
                  <a:lnTo>
                    <a:pt x="79" y="539"/>
                  </a:lnTo>
                  <a:lnTo>
                    <a:pt x="175" y="441"/>
                  </a:lnTo>
                  <a:lnTo>
                    <a:pt x="389" y="163"/>
                  </a:lnTo>
                  <a:lnTo>
                    <a:pt x="510" y="51"/>
                  </a:lnTo>
                  <a:lnTo>
                    <a:pt x="47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EA28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2"/>
            <p:cNvSpPr/>
            <p:nvPr/>
          </p:nvSpPr>
          <p:spPr>
            <a:xfrm flipH="1">
              <a:off x="322" y="3311"/>
              <a:ext cx="79" cy="67"/>
            </a:xfrm>
            <a:custGeom>
              <a:avLst/>
              <a:gdLst>
                <a:gd name="txL" fmla="*/ 0 w 221"/>
                <a:gd name="txT" fmla="*/ 0 h 183"/>
                <a:gd name="txR" fmla="*/ 221 w 221"/>
                <a:gd name="txB" fmla="*/ 183 h 18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1" h="183">
                  <a:moveTo>
                    <a:pt x="11" y="121"/>
                  </a:moveTo>
                  <a:lnTo>
                    <a:pt x="0" y="85"/>
                  </a:lnTo>
                  <a:lnTo>
                    <a:pt x="31" y="69"/>
                  </a:lnTo>
                  <a:lnTo>
                    <a:pt x="34" y="36"/>
                  </a:lnTo>
                  <a:lnTo>
                    <a:pt x="124" y="0"/>
                  </a:lnTo>
                  <a:lnTo>
                    <a:pt x="221" y="109"/>
                  </a:lnTo>
                  <a:lnTo>
                    <a:pt x="198" y="144"/>
                  </a:lnTo>
                  <a:lnTo>
                    <a:pt x="101" y="183"/>
                  </a:lnTo>
                  <a:lnTo>
                    <a:pt x="62" y="121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rgbClr val="B5B5E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3"/>
            <p:cNvSpPr/>
            <p:nvPr/>
          </p:nvSpPr>
          <p:spPr>
            <a:xfrm flipH="1">
              <a:off x="308" y="3298"/>
              <a:ext cx="49" cy="54"/>
            </a:xfrm>
            <a:custGeom>
              <a:avLst/>
              <a:gdLst>
                <a:gd name="txL" fmla="*/ 0 w 137"/>
                <a:gd name="txT" fmla="*/ 0 h 150"/>
                <a:gd name="txR" fmla="*/ 137 w 137"/>
                <a:gd name="txB" fmla="*/ 150 h 15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37" h="150">
                  <a:moveTo>
                    <a:pt x="0" y="40"/>
                  </a:moveTo>
                  <a:lnTo>
                    <a:pt x="58" y="0"/>
                  </a:lnTo>
                  <a:lnTo>
                    <a:pt x="106" y="17"/>
                  </a:lnTo>
                  <a:lnTo>
                    <a:pt x="137" y="105"/>
                  </a:lnTo>
                  <a:lnTo>
                    <a:pt x="70" y="150"/>
                  </a:lnTo>
                  <a:lnTo>
                    <a:pt x="27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E5E5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4"/>
            <p:cNvSpPr/>
            <p:nvPr/>
          </p:nvSpPr>
          <p:spPr>
            <a:xfrm flipH="1">
              <a:off x="315" y="3404"/>
              <a:ext cx="235" cy="129"/>
            </a:xfrm>
            <a:custGeom>
              <a:avLst/>
              <a:gdLst>
                <a:gd name="txL" fmla="*/ 0 w 661"/>
                <a:gd name="txT" fmla="*/ 0 h 357"/>
                <a:gd name="txR" fmla="*/ 661 w 661"/>
                <a:gd name="txB" fmla="*/ 357 h 357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661" h="357">
                  <a:moveTo>
                    <a:pt x="244" y="11"/>
                  </a:moveTo>
                  <a:lnTo>
                    <a:pt x="191" y="38"/>
                  </a:lnTo>
                  <a:lnTo>
                    <a:pt x="139" y="38"/>
                  </a:lnTo>
                  <a:lnTo>
                    <a:pt x="97" y="93"/>
                  </a:lnTo>
                  <a:lnTo>
                    <a:pt x="0" y="179"/>
                  </a:lnTo>
                  <a:lnTo>
                    <a:pt x="18" y="221"/>
                  </a:lnTo>
                  <a:lnTo>
                    <a:pt x="58" y="229"/>
                  </a:lnTo>
                  <a:lnTo>
                    <a:pt x="107" y="249"/>
                  </a:lnTo>
                  <a:lnTo>
                    <a:pt x="147" y="256"/>
                  </a:lnTo>
                  <a:lnTo>
                    <a:pt x="220" y="312"/>
                  </a:lnTo>
                  <a:lnTo>
                    <a:pt x="392" y="357"/>
                  </a:lnTo>
                  <a:lnTo>
                    <a:pt x="524" y="245"/>
                  </a:lnTo>
                  <a:lnTo>
                    <a:pt x="629" y="143"/>
                  </a:lnTo>
                  <a:lnTo>
                    <a:pt x="661" y="93"/>
                  </a:lnTo>
                  <a:lnTo>
                    <a:pt x="634" y="34"/>
                  </a:lnTo>
                  <a:lnTo>
                    <a:pt x="567" y="0"/>
                  </a:lnTo>
                  <a:lnTo>
                    <a:pt x="508" y="2"/>
                  </a:lnTo>
                  <a:lnTo>
                    <a:pt x="389" y="38"/>
                  </a:lnTo>
                  <a:lnTo>
                    <a:pt x="298" y="81"/>
                  </a:lnTo>
                  <a:lnTo>
                    <a:pt x="193" y="85"/>
                  </a:lnTo>
                  <a:lnTo>
                    <a:pt x="244" y="11"/>
                  </a:lnTo>
                  <a:close/>
                </a:path>
              </a:pathLst>
            </a:custGeom>
            <a:solidFill>
              <a:srgbClr val="FFCFC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5"/>
            <p:cNvSpPr/>
            <p:nvPr/>
          </p:nvSpPr>
          <p:spPr>
            <a:xfrm flipH="1">
              <a:off x="347" y="2928"/>
              <a:ext cx="489" cy="494"/>
            </a:xfrm>
            <a:custGeom>
              <a:avLst/>
              <a:gdLst>
                <a:gd name="txL" fmla="*/ 0 w 1377"/>
                <a:gd name="txT" fmla="*/ 0 h 1369"/>
                <a:gd name="txR" fmla="*/ 1377 w 1377"/>
                <a:gd name="txB" fmla="*/ 1369 h 136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377" h="1369">
                  <a:moveTo>
                    <a:pt x="867" y="398"/>
                  </a:moveTo>
                  <a:lnTo>
                    <a:pt x="786" y="535"/>
                  </a:lnTo>
                  <a:lnTo>
                    <a:pt x="727" y="585"/>
                  </a:lnTo>
                  <a:lnTo>
                    <a:pt x="712" y="539"/>
                  </a:lnTo>
                  <a:lnTo>
                    <a:pt x="650" y="530"/>
                  </a:lnTo>
                  <a:lnTo>
                    <a:pt x="599" y="561"/>
                  </a:lnTo>
                  <a:lnTo>
                    <a:pt x="567" y="686"/>
                  </a:lnTo>
                  <a:lnTo>
                    <a:pt x="486" y="808"/>
                  </a:lnTo>
                  <a:lnTo>
                    <a:pt x="423" y="617"/>
                  </a:lnTo>
                  <a:lnTo>
                    <a:pt x="540" y="527"/>
                  </a:lnTo>
                  <a:lnTo>
                    <a:pt x="595" y="394"/>
                  </a:lnTo>
                  <a:lnTo>
                    <a:pt x="700" y="316"/>
                  </a:lnTo>
                  <a:lnTo>
                    <a:pt x="704" y="269"/>
                  </a:lnTo>
                  <a:lnTo>
                    <a:pt x="637" y="265"/>
                  </a:lnTo>
                  <a:lnTo>
                    <a:pt x="528" y="359"/>
                  </a:lnTo>
                  <a:lnTo>
                    <a:pt x="459" y="242"/>
                  </a:lnTo>
                  <a:lnTo>
                    <a:pt x="494" y="35"/>
                  </a:lnTo>
                  <a:lnTo>
                    <a:pt x="475" y="0"/>
                  </a:lnTo>
                  <a:lnTo>
                    <a:pt x="420" y="13"/>
                  </a:lnTo>
                  <a:lnTo>
                    <a:pt x="412" y="87"/>
                  </a:lnTo>
                  <a:lnTo>
                    <a:pt x="401" y="223"/>
                  </a:lnTo>
                  <a:lnTo>
                    <a:pt x="345" y="215"/>
                  </a:lnTo>
                  <a:lnTo>
                    <a:pt x="291" y="23"/>
                  </a:lnTo>
                  <a:lnTo>
                    <a:pt x="217" y="59"/>
                  </a:lnTo>
                  <a:lnTo>
                    <a:pt x="279" y="242"/>
                  </a:lnTo>
                  <a:lnTo>
                    <a:pt x="240" y="265"/>
                  </a:lnTo>
                  <a:lnTo>
                    <a:pt x="113" y="110"/>
                  </a:lnTo>
                  <a:lnTo>
                    <a:pt x="45" y="152"/>
                  </a:lnTo>
                  <a:lnTo>
                    <a:pt x="58" y="179"/>
                  </a:lnTo>
                  <a:lnTo>
                    <a:pt x="190" y="312"/>
                  </a:lnTo>
                  <a:lnTo>
                    <a:pt x="143" y="347"/>
                  </a:lnTo>
                  <a:lnTo>
                    <a:pt x="19" y="301"/>
                  </a:lnTo>
                  <a:lnTo>
                    <a:pt x="0" y="339"/>
                  </a:lnTo>
                  <a:lnTo>
                    <a:pt x="0" y="383"/>
                  </a:lnTo>
                  <a:lnTo>
                    <a:pt x="155" y="426"/>
                  </a:lnTo>
                  <a:lnTo>
                    <a:pt x="194" y="569"/>
                  </a:lnTo>
                  <a:lnTo>
                    <a:pt x="248" y="601"/>
                  </a:lnTo>
                  <a:lnTo>
                    <a:pt x="295" y="620"/>
                  </a:lnTo>
                  <a:lnTo>
                    <a:pt x="307" y="761"/>
                  </a:lnTo>
                  <a:lnTo>
                    <a:pt x="304" y="979"/>
                  </a:lnTo>
                  <a:lnTo>
                    <a:pt x="404" y="1107"/>
                  </a:lnTo>
                  <a:lnTo>
                    <a:pt x="408" y="1182"/>
                  </a:lnTo>
                  <a:lnTo>
                    <a:pt x="470" y="1166"/>
                  </a:lnTo>
                  <a:lnTo>
                    <a:pt x="556" y="1092"/>
                  </a:lnTo>
                  <a:lnTo>
                    <a:pt x="607" y="1206"/>
                  </a:lnTo>
                  <a:lnTo>
                    <a:pt x="641" y="1256"/>
                  </a:lnTo>
                  <a:lnTo>
                    <a:pt x="673" y="1276"/>
                  </a:lnTo>
                  <a:lnTo>
                    <a:pt x="681" y="1357"/>
                  </a:lnTo>
                  <a:lnTo>
                    <a:pt x="738" y="1369"/>
                  </a:lnTo>
                  <a:lnTo>
                    <a:pt x="810" y="1341"/>
                  </a:lnTo>
                  <a:lnTo>
                    <a:pt x="981" y="1209"/>
                  </a:lnTo>
                  <a:lnTo>
                    <a:pt x="1168" y="1089"/>
                  </a:lnTo>
                  <a:lnTo>
                    <a:pt x="1221" y="1092"/>
                  </a:lnTo>
                  <a:lnTo>
                    <a:pt x="1327" y="928"/>
                  </a:lnTo>
                  <a:lnTo>
                    <a:pt x="1377" y="764"/>
                  </a:lnTo>
                  <a:lnTo>
                    <a:pt x="1323" y="691"/>
                  </a:lnTo>
                  <a:lnTo>
                    <a:pt x="1210" y="721"/>
                  </a:lnTo>
                  <a:lnTo>
                    <a:pt x="1241" y="484"/>
                  </a:lnTo>
                  <a:lnTo>
                    <a:pt x="1201" y="480"/>
                  </a:lnTo>
                  <a:lnTo>
                    <a:pt x="1191" y="452"/>
                  </a:lnTo>
                  <a:lnTo>
                    <a:pt x="1127" y="456"/>
                  </a:lnTo>
                  <a:lnTo>
                    <a:pt x="1113" y="429"/>
                  </a:lnTo>
                  <a:lnTo>
                    <a:pt x="1042" y="433"/>
                  </a:lnTo>
                  <a:lnTo>
                    <a:pt x="1011" y="413"/>
                  </a:lnTo>
                  <a:lnTo>
                    <a:pt x="907" y="413"/>
                  </a:lnTo>
                  <a:lnTo>
                    <a:pt x="867" y="398"/>
                  </a:lnTo>
                  <a:close/>
                </a:path>
              </a:pathLst>
            </a:custGeom>
            <a:solidFill>
              <a:srgbClr val="FFCFC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6"/>
            <p:cNvSpPr/>
            <p:nvPr/>
          </p:nvSpPr>
          <p:spPr>
            <a:xfrm flipH="1">
              <a:off x="473" y="3258"/>
              <a:ext cx="129" cy="59"/>
            </a:xfrm>
            <a:custGeom>
              <a:avLst/>
              <a:gdLst>
                <a:gd name="txL" fmla="*/ 0 w 366"/>
                <a:gd name="txT" fmla="*/ 0 h 165"/>
                <a:gd name="txR" fmla="*/ 366 w 366"/>
                <a:gd name="txB" fmla="*/ 165 h 165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366" h="165">
                  <a:moveTo>
                    <a:pt x="0" y="0"/>
                  </a:moveTo>
                  <a:lnTo>
                    <a:pt x="81" y="23"/>
                  </a:lnTo>
                  <a:lnTo>
                    <a:pt x="179" y="59"/>
                  </a:lnTo>
                  <a:lnTo>
                    <a:pt x="366" y="48"/>
                  </a:lnTo>
                  <a:lnTo>
                    <a:pt x="358" y="94"/>
                  </a:lnTo>
                  <a:lnTo>
                    <a:pt x="230" y="165"/>
                  </a:lnTo>
                  <a:lnTo>
                    <a:pt x="90" y="153"/>
                  </a:lnTo>
                  <a:lnTo>
                    <a:pt x="1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7"/>
            <p:cNvSpPr/>
            <p:nvPr/>
          </p:nvSpPr>
          <p:spPr>
            <a:xfrm flipH="1">
              <a:off x="344" y="2963"/>
              <a:ext cx="328" cy="464"/>
            </a:xfrm>
            <a:custGeom>
              <a:avLst/>
              <a:gdLst>
                <a:gd name="txL" fmla="*/ 0 w 925"/>
                <a:gd name="txT" fmla="*/ 0 h 1288"/>
                <a:gd name="txR" fmla="*/ 925 w 925"/>
                <a:gd name="txB" fmla="*/ 1288 h 128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925" h="1288">
                  <a:moveTo>
                    <a:pt x="436" y="313"/>
                  </a:moveTo>
                  <a:lnTo>
                    <a:pt x="392" y="352"/>
                  </a:lnTo>
                  <a:lnTo>
                    <a:pt x="348" y="429"/>
                  </a:lnTo>
                  <a:lnTo>
                    <a:pt x="304" y="477"/>
                  </a:lnTo>
                  <a:lnTo>
                    <a:pt x="230" y="525"/>
                  </a:lnTo>
                  <a:lnTo>
                    <a:pt x="259" y="486"/>
                  </a:lnTo>
                  <a:lnTo>
                    <a:pt x="239" y="442"/>
                  </a:lnTo>
                  <a:lnTo>
                    <a:pt x="189" y="446"/>
                  </a:lnTo>
                  <a:lnTo>
                    <a:pt x="153" y="476"/>
                  </a:lnTo>
                  <a:lnTo>
                    <a:pt x="134" y="571"/>
                  </a:lnTo>
                  <a:lnTo>
                    <a:pt x="177" y="535"/>
                  </a:lnTo>
                  <a:lnTo>
                    <a:pt x="192" y="509"/>
                  </a:lnTo>
                  <a:lnTo>
                    <a:pt x="192" y="471"/>
                  </a:lnTo>
                  <a:lnTo>
                    <a:pt x="215" y="477"/>
                  </a:lnTo>
                  <a:lnTo>
                    <a:pt x="222" y="525"/>
                  </a:lnTo>
                  <a:lnTo>
                    <a:pt x="162" y="564"/>
                  </a:lnTo>
                  <a:lnTo>
                    <a:pt x="112" y="610"/>
                  </a:lnTo>
                  <a:lnTo>
                    <a:pt x="59" y="686"/>
                  </a:lnTo>
                  <a:lnTo>
                    <a:pt x="44" y="763"/>
                  </a:lnTo>
                  <a:lnTo>
                    <a:pt x="59" y="840"/>
                  </a:lnTo>
                  <a:lnTo>
                    <a:pt x="81" y="916"/>
                  </a:lnTo>
                  <a:lnTo>
                    <a:pt x="141" y="1050"/>
                  </a:lnTo>
                  <a:lnTo>
                    <a:pt x="162" y="1126"/>
                  </a:lnTo>
                  <a:lnTo>
                    <a:pt x="192" y="1154"/>
                  </a:lnTo>
                  <a:lnTo>
                    <a:pt x="267" y="1174"/>
                  </a:lnTo>
                  <a:lnTo>
                    <a:pt x="342" y="1164"/>
                  </a:lnTo>
                  <a:lnTo>
                    <a:pt x="459" y="1116"/>
                  </a:lnTo>
                  <a:lnTo>
                    <a:pt x="622" y="1039"/>
                  </a:lnTo>
                  <a:lnTo>
                    <a:pt x="696" y="964"/>
                  </a:lnTo>
                  <a:lnTo>
                    <a:pt x="748" y="897"/>
                  </a:lnTo>
                  <a:lnTo>
                    <a:pt x="770" y="820"/>
                  </a:lnTo>
                  <a:lnTo>
                    <a:pt x="777" y="763"/>
                  </a:lnTo>
                  <a:lnTo>
                    <a:pt x="763" y="678"/>
                  </a:lnTo>
                  <a:lnTo>
                    <a:pt x="785" y="686"/>
                  </a:lnTo>
                  <a:lnTo>
                    <a:pt x="792" y="659"/>
                  </a:lnTo>
                  <a:lnTo>
                    <a:pt x="815" y="668"/>
                  </a:lnTo>
                  <a:lnTo>
                    <a:pt x="830" y="659"/>
                  </a:lnTo>
                  <a:lnTo>
                    <a:pt x="851" y="668"/>
                  </a:lnTo>
                  <a:lnTo>
                    <a:pt x="873" y="648"/>
                  </a:lnTo>
                  <a:lnTo>
                    <a:pt x="882" y="668"/>
                  </a:lnTo>
                  <a:lnTo>
                    <a:pt x="801" y="716"/>
                  </a:lnTo>
                  <a:lnTo>
                    <a:pt x="801" y="801"/>
                  </a:lnTo>
                  <a:lnTo>
                    <a:pt x="770" y="916"/>
                  </a:lnTo>
                  <a:lnTo>
                    <a:pt x="727" y="993"/>
                  </a:lnTo>
                  <a:lnTo>
                    <a:pt x="763" y="974"/>
                  </a:lnTo>
                  <a:lnTo>
                    <a:pt x="844" y="849"/>
                  </a:lnTo>
                  <a:lnTo>
                    <a:pt x="896" y="725"/>
                  </a:lnTo>
                  <a:lnTo>
                    <a:pt x="904" y="659"/>
                  </a:lnTo>
                  <a:lnTo>
                    <a:pt x="889" y="629"/>
                  </a:lnTo>
                  <a:lnTo>
                    <a:pt x="851" y="610"/>
                  </a:lnTo>
                  <a:lnTo>
                    <a:pt x="808" y="620"/>
                  </a:lnTo>
                  <a:lnTo>
                    <a:pt x="740" y="640"/>
                  </a:lnTo>
                  <a:lnTo>
                    <a:pt x="733" y="629"/>
                  </a:lnTo>
                  <a:lnTo>
                    <a:pt x="740" y="591"/>
                  </a:lnTo>
                  <a:lnTo>
                    <a:pt x="763" y="391"/>
                  </a:lnTo>
                  <a:lnTo>
                    <a:pt x="792" y="429"/>
                  </a:lnTo>
                  <a:lnTo>
                    <a:pt x="777" y="554"/>
                  </a:lnTo>
                  <a:lnTo>
                    <a:pt x="763" y="610"/>
                  </a:lnTo>
                  <a:lnTo>
                    <a:pt x="823" y="582"/>
                  </a:lnTo>
                  <a:lnTo>
                    <a:pt x="889" y="601"/>
                  </a:lnTo>
                  <a:lnTo>
                    <a:pt x="925" y="648"/>
                  </a:lnTo>
                  <a:lnTo>
                    <a:pt x="925" y="696"/>
                  </a:lnTo>
                  <a:lnTo>
                    <a:pt x="896" y="811"/>
                  </a:lnTo>
                  <a:lnTo>
                    <a:pt x="815" y="945"/>
                  </a:lnTo>
                  <a:lnTo>
                    <a:pt x="770" y="993"/>
                  </a:lnTo>
                  <a:lnTo>
                    <a:pt x="740" y="1011"/>
                  </a:lnTo>
                  <a:lnTo>
                    <a:pt x="712" y="1011"/>
                  </a:lnTo>
                  <a:lnTo>
                    <a:pt x="622" y="1078"/>
                  </a:lnTo>
                  <a:lnTo>
                    <a:pt x="519" y="1135"/>
                  </a:lnTo>
                  <a:lnTo>
                    <a:pt x="571" y="1135"/>
                  </a:lnTo>
                  <a:lnTo>
                    <a:pt x="607" y="1164"/>
                  </a:lnTo>
                  <a:lnTo>
                    <a:pt x="631" y="1193"/>
                  </a:lnTo>
                  <a:lnTo>
                    <a:pt x="652" y="1193"/>
                  </a:lnTo>
                  <a:lnTo>
                    <a:pt x="622" y="1212"/>
                  </a:lnTo>
                  <a:lnTo>
                    <a:pt x="571" y="1203"/>
                  </a:lnTo>
                  <a:lnTo>
                    <a:pt x="519" y="1203"/>
                  </a:lnTo>
                  <a:lnTo>
                    <a:pt x="430" y="1230"/>
                  </a:lnTo>
                  <a:lnTo>
                    <a:pt x="304" y="1279"/>
                  </a:lnTo>
                  <a:lnTo>
                    <a:pt x="251" y="1288"/>
                  </a:lnTo>
                  <a:lnTo>
                    <a:pt x="215" y="1259"/>
                  </a:lnTo>
                  <a:lnTo>
                    <a:pt x="215" y="1212"/>
                  </a:lnTo>
                  <a:lnTo>
                    <a:pt x="230" y="1259"/>
                  </a:lnTo>
                  <a:lnTo>
                    <a:pt x="267" y="1269"/>
                  </a:lnTo>
                  <a:lnTo>
                    <a:pt x="282" y="1259"/>
                  </a:lnTo>
                  <a:lnTo>
                    <a:pt x="267" y="1250"/>
                  </a:lnTo>
                  <a:lnTo>
                    <a:pt x="274" y="1230"/>
                  </a:lnTo>
                  <a:lnTo>
                    <a:pt x="251" y="1222"/>
                  </a:lnTo>
                  <a:lnTo>
                    <a:pt x="282" y="1212"/>
                  </a:lnTo>
                  <a:lnTo>
                    <a:pt x="245" y="1193"/>
                  </a:lnTo>
                  <a:lnTo>
                    <a:pt x="200" y="1183"/>
                  </a:lnTo>
                  <a:lnTo>
                    <a:pt x="156" y="1145"/>
                  </a:lnTo>
                  <a:lnTo>
                    <a:pt x="118" y="1088"/>
                  </a:lnTo>
                  <a:lnTo>
                    <a:pt x="88" y="1020"/>
                  </a:lnTo>
                  <a:lnTo>
                    <a:pt x="59" y="945"/>
                  </a:lnTo>
                  <a:lnTo>
                    <a:pt x="22" y="869"/>
                  </a:lnTo>
                  <a:lnTo>
                    <a:pt x="0" y="773"/>
                  </a:lnTo>
                  <a:lnTo>
                    <a:pt x="15" y="696"/>
                  </a:lnTo>
                  <a:lnTo>
                    <a:pt x="59" y="629"/>
                  </a:lnTo>
                  <a:lnTo>
                    <a:pt x="103" y="582"/>
                  </a:lnTo>
                  <a:lnTo>
                    <a:pt x="96" y="564"/>
                  </a:lnTo>
                  <a:lnTo>
                    <a:pt x="126" y="459"/>
                  </a:lnTo>
                  <a:lnTo>
                    <a:pt x="186" y="421"/>
                  </a:lnTo>
                  <a:lnTo>
                    <a:pt x="237" y="421"/>
                  </a:lnTo>
                  <a:lnTo>
                    <a:pt x="274" y="440"/>
                  </a:lnTo>
                  <a:lnTo>
                    <a:pt x="282" y="467"/>
                  </a:lnTo>
                  <a:lnTo>
                    <a:pt x="318" y="429"/>
                  </a:lnTo>
                  <a:lnTo>
                    <a:pt x="342" y="391"/>
                  </a:lnTo>
                  <a:lnTo>
                    <a:pt x="333" y="382"/>
                  </a:lnTo>
                  <a:lnTo>
                    <a:pt x="401" y="306"/>
                  </a:lnTo>
                  <a:lnTo>
                    <a:pt x="326" y="344"/>
                  </a:lnTo>
                  <a:lnTo>
                    <a:pt x="289" y="325"/>
                  </a:lnTo>
                  <a:lnTo>
                    <a:pt x="282" y="306"/>
                  </a:lnTo>
                  <a:lnTo>
                    <a:pt x="392" y="276"/>
                  </a:lnTo>
                  <a:lnTo>
                    <a:pt x="333" y="257"/>
                  </a:lnTo>
                  <a:lnTo>
                    <a:pt x="282" y="230"/>
                  </a:lnTo>
                  <a:lnTo>
                    <a:pt x="318" y="210"/>
                  </a:lnTo>
                  <a:lnTo>
                    <a:pt x="311" y="181"/>
                  </a:lnTo>
                  <a:lnTo>
                    <a:pt x="392" y="248"/>
                  </a:lnTo>
                  <a:lnTo>
                    <a:pt x="342" y="152"/>
                  </a:lnTo>
                  <a:lnTo>
                    <a:pt x="304" y="76"/>
                  </a:lnTo>
                  <a:lnTo>
                    <a:pt x="289" y="30"/>
                  </a:lnTo>
                  <a:lnTo>
                    <a:pt x="311" y="10"/>
                  </a:lnTo>
                  <a:lnTo>
                    <a:pt x="363" y="0"/>
                  </a:lnTo>
                  <a:lnTo>
                    <a:pt x="355" y="19"/>
                  </a:lnTo>
                  <a:lnTo>
                    <a:pt x="326" y="30"/>
                  </a:lnTo>
                  <a:lnTo>
                    <a:pt x="326" y="76"/>
                  </a:lnTo>
                  <a:lnTo>
                    <a:pt x="370" y="181"/>
                  </a:lnTo>
                  <a:lnTo>
                    <a:pt x="348" y="38"/>
                  </a:lnTo>
                  <a:lnTo>
                    <a:pt x="415" y="200"/>
                  </a:lnTo>
                  <a:lnTo>
                    <a:pt x="455" y="253"/>
                  </a:lnTo>
                  <a:lnTo>
                    <a:pt x="428" y="253"/>
                  </a:lnTo>
                  <a:lnTo>
                    <a:pt x="466" y="286"/>
                  </a:lnTo>
                  <a:lnTo>
                    <a:pt x="504" y="296"/>
                  </a:lnTo>
                  <a:lnTo>
                    <a:pt x="562" y="296"/>
                  </a:lnTo>
                  <a:lnTo>
                    <a:pt x="556" y="306"/>
                  </a:lnTo>
                  <a:lnTo>
                    <a:pt x="511" y="325"/>
                  </a:lnTo>
                  <a:lnTo>
                    <a:pt x="466" y="325"/>
                  </a:lnTo>
                  <a:lnTo>
                    <a:pt x="436" y="313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8"/>
            <p:cNvSpPr/>
            <p:nvPr/>
          </p:nvSpPr>
          <p:spPr>
            <a:xfrm flipH="1">
              <a:off x="488" y="2932"/>
              <a:ext cx="48" cy="124"/>
            </a:xfrm>
            <a:custGeom>
              <a:avLst/>
              <a:gdLst>
                <a:gd name="txL" fmla="*/ 0 w 134"/>
                <a:gd name="txT" fmla="*/ 0 h 342"/>
                <a:gd name="txR" fmla="*/ 134 w 134"/>
                <a:gd name="txB" fmla="*/ 342 h 34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34" h="342">
                  <a:moveTo>
                    <a:pt x="66" y="324"/>
                  </a:moveTo>
                  <a:lnTo>
                    <a:pt x="22" y="229"/>
                  </a:lnTo>
                  <a:lnTo>
                    <a:pt x="0" y="133"/>
                  </a:lnTo>
                  <a:lnTo>
                    <a:pt x="7" y="66"/>
                  </a:lnTo>
                  <a:lnTo>
                    <a:pt x="38" y="0"/>
                  </a:lnTo>
                  <a:lnTo>
                    <a:pt x="81" y="0"/>
                  </a:lnTo>
                  <a:lnTo>
                    <a:pt x="96" y="28"/>
                  </a:lnTo>
                  <a:lnTo>
                    <a:pt x="74" y="104"/>
                  </a:lnTo>
                  <a:lnTo>
                    <a:pt x="74" y="210"/>
                  </a:lnTo>
                  <a:lnTo>
                    <a:pt x="96" y="304"/>
                  </a:lnTo>
                  <a:lnTo>
                    <a:pt x="134" y="342"/>
                  </a:lnTo>
                  <a:lnTo>
                    <a:pt x="66" y="257"/>
                  </a:lnTo>
                  <a:lnTo>
                    <a:pt x="53" y="191"/>
                  </a:lnTo>
                  <a:lnTo>
                    <a:pt x="53" y="115"/>
                  </a:lnTo>
                  <a:lnTo>
                    <a:pt x="66" y="28"/>
                  </a:lnTo>
                  <a:lnTo>
                    <a:pt x="45" y="28"/>
                  </a:lnTo>
                  <a:lnTo>
                    <a:pt x="22" y="172"/>
                  </a:lnTo>
                  <a:lnTo>
                    <a:pt x="45" y="257"/>
                  </a:lnTo>
                  <a:lnTo>
                    <a:pt x="66" y="32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9"/>
            <p:cNvSpPr/>
            <p:nvPr/>
          </p:nvSpPr>
          <p:spPr>
            <a:xfrm flipH="1">
              <a:off x="468" y="2956"/>
              <a:ext cx="34" cy="100"/>
            </a:xfrm>
            <a:custGeom>
              <a:avLst/>
              <a:gdLst>
                <a:gd name="txL" fmla="*/ 0 w 96"/>
                <a:gd name="txT" fmla="*/ 0 h 276"/>
                <a:gd name="txR" fmla="*/ 96 w 96"/>
                <a:gd name="txB" fmla="*/ 276 h 27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96" h="276">
                  <a:moveTo>
                    <a:pt x="0" y="200"/>
                  </a:moveTo>
                  <a:lnTo>
                    <a:pt x="0" y="106"/>
                  </a:lnTo>
                  <a:lnTo>
                    <a:pt x="16" y="38"/>
                  </a:lnTo>
                  <a:lnTo>
                    <a:pt x="38" y="0"/>
                  </a:lnTo>
                  <a:lnTo>
                    <a:pt x="96" y="19"/>
                  </a:lnTo>
                  <a:lnTo>
                    <a:pt x="90" y="38"/>
                  </a:lnTo>
                  <a:lnTo>
                    <a:pt x="66" y="86"/>
                  </a:lnTo>
                  <a:lnTo>
                    <a:pt x="53" y="210"/>
                  </a:lnTo>
                  <a:lnTo>
                    <a:pt x="66" y="276"/>
                  </a:lnTo>
                  <a:lnTo>
                    <a:pt x="39" y="199"/>
                  </a:lnTo>
                  <a:lnTo>
                    <a:pt x="60" y="67"/>
                  </a:lnTo>
                  <a:lnTo>
                    <a:pt x="66" y="38"/>
                  </a:lnTo>
                  <a:lnTo>
                    <a:pt x="45" y="19"/>
                  </a:lnTo>
                  <a:lnTo>
                    <a:pt x="22" y="56"/>
                  </a:lnTo>
                  <a:lnTo>
                    <a:pt x="7" y="134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0"/>
            <p:cNvSpPr/>
            <p:nvPr/>
          </p:nvSpPr>
          <p:spPr>
            <a:xfrm flipH="1">
              <a:off x="416" y="2987"/>
              <a:ext cx="61" cy="97"/>
            </a:xfrm>
            <a:custGeom>
              <a:avLst/>
              <a:gdLst>
                <a:gd name="txL" fmla="*/ 0 w 174"/>
                <a:gd name="txT" fmla="*/ 0 h 267"/>
                <a:gd name="txR" fmla="*/ 174 w 174"/>
                <a:gd name="txB" fmla="*/ 267 h 267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74" h="267">
                  <a:moveTo>
                    <a:pt x="0" y="143"/>
                  </a:moveTo>
                  <a:lnTo>
                    <a:pt x="9" y="28"/>
                  </a:lnTo>
                  <a:lnTo>
                    <a:pt x="24" y="0"/>
                  </a:lnTo>
                  <a:lnTo>
                    <a:pt x="53" y="0"/>
                  </a:lnTo>
                  <a:lnTo>
                    <a:pt x="30" y="28"/>
                  </a:lnTo>
                  <a:lnTo>
                    <a:pt x="51" y="28"/>
                  </a:lnTo>
                  <a:lnTo>
                    <a:pt x="31" y="165"/>
                  </a:lnTo>
                  <a:lnTo>
                    <a:pt x="53" y="133"/>
                  </a:lnTo>
                  <a:lnTo>
                    <a:pt x="60" y="200"/>
                  </a:lnTo>
                  <a:lnTo>
                    <a:pt x="84" y="143"/>
                  </a:lnTo>
                  <a:lnTo>
                    <a:pt x="75" y="85"/>
                  </a:lnTo>
                  <a:lnTo>
                    <a:pt x="97" y="124"/>
                  </a:lnTo>
                  <a:lnTo>
                    <a:pt x="97" y="172"/>
                  </a:lnTo>
                  <a:lnTo>
                    <a:pt x="90" y="219"/>
                  </a:lnTo>
                  <a:lnTo>
                    <a:pt x="120" y="190"/>
                  </a:lnTo>
                  <a:lnTo>
                    <a:pt x="116" y="130"/>
                  </a:lnTo>
                  <a:lnTo>
                    <a:pt x="93" y="87"/>
                  </a:lnTo>
                  <a:lnTo>
                    <a:pt x="111" y="58"/>
                  </a:lnTo>
                  <a:lnTo>
                    <a:pt x="130" y="113"/>
                  </a:lnTo>
                  <a:lnTo>
                    <a:pt x="144" y="190"/>
                  </a:lnTo>
                  <a:lnTo>
                    <a:pt x="149" y="124"/>
                  </a:lnTo>
                  <a:lnTo>
                    <a:pt x="165" y="114"/>
                  </a:lnTo>
                  <a:lnTo>
                    <a:pt x="174" y="173"/>
                  </a:lnTo>
                  <a:lnTo>
                    <a:pt x="164" y="220"/>
                  </a:lnTo>
                  <a:lnTo>
                    <a:pt x="134" y="255"/>
                  </a:lnTo>
                  <a:lnTo>
                    <a:pt x="137" y="211"/>
                  </a:lnTo>
                  <a:lnTo>
                    <a:pt x="97" y="267"/>
                  </a:lnTo>
                  <a:lnTo>
                    <a:pt x="71" y="263"/>
                  </a:lnTo>
                  <a:lnTo>
                    <a:pt x="91" y="234"/>
                  </a:lnTo>
                  <a:lnTo>
                    <a:pt x="53" y="248"/>
                  </a:lnTo>
                  <a:lnTo>
                    <a:pt x="53" y="219"/>
                  </a:lnTo>
                  <a:lnTo>
                    <a:pt x="15" y="20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1"/>
            <p:cNvSpPr/>
            <p:nvPr/>
          </p:nvSpPr>
          <p:spPr>
            <a:xfrm flipH="1">
              <a:off x="377" y="2997"/>
              <a:ext cx="79" cy="31"/>
            </a:xfrm>
            <a:custGeom>
              <a:avLst/>
              <a:gdLst>
                <a:gd name="txL" fmla="*/ 0 w 223"/>
                <a:gd name="txT" fmla="*/ 0 h 86"/>
                <a:gd name="txR" fmla="*/ 223 w 223"/>
                <a:gd name="txB" fmla="*/ 86 h 8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3" h="86">
                  <a:moveTo>
                    <a:pt x="0" y="39"/>
                  </a:moveTo>
                  <a:lnTo>
                    <a:pt x="15" y="20"/>
                  </a:lnTo>
                  <a:lnTo>
                    <a:pt x="37" y="30"/>
                  </a:lnTo>
                  <a:lnTo>
                    <a:pt x="60" y="11"/>
                  </a:lnTo>
                  <a:lnTo>
                    <a:pt x="82" y="30"/>
                  </a:lnTo>
                  <a:lnTo>
                    <a:pt x="96" y="11"/>
                  </a:lnTo>
                  <a:lnTo>
                    <a:pt x="120" y="30"/>
                  </a:lnTo>
                  <a:lnTo>
                    <a:pt x="141" y="0"/>
                  </a:lnTo>
                  <a:lnTo>
                    <a:pt x="178" y="39"/>
                  </a:lnTo>
                  <a:lnTo>
                    <a:pt x="201" y="30"/>
                  </a:lnTo>
                  <a:lnTo>
                    <a:pt x="223" y="57"/>
                  </a:lnTo>
                  <a:lnTo>
                    <a:pt x="208" y="86"/>
                  </a:lnTo>
                  <a:lnTo>
                    <a:pt x="178" y="86"/>
                  </a:lnTo>
                  <a:lnTo>
                    <a:pt x="156" y="39"/>
                  </a:lnTo>
                  <a:lnTo>
                    <a:pt x="133" y="77"/>
                  </a:lnTo>
                  <a:lnTo>
                    <a:pt x="96" y="57"/>
                  </a:lnTo>
                  <a:lnTo>
                    <a:pt x="82" y="57"/>
                  </a:lnTo>
                  <a:lnTo>
                    <a:pt x="74" y="39"/>
                  </a:lnTo>
                  <a:lnTo>
                    <a:pt x="30" y="5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2"/>
            <p:cNvSpPr/>
            <p:nvPr/>
          </p:nvSpPr>
          <p:spPr>
            <a:xfrm flipH="1">
              <a:off x="356" y="3017"/>
              <a:ext cx="72" cy="101"/>
            </a:xfrm>
            <a:custGeom>
              <a:avLst/>
              <a:gdLst>
                <a:gd name="txL" fmla="*/ 0 w 200"/>
                <a:gd name="txT" fmla="*/ 0 h 277"/>
                <a:gd name="txR" fmla="*/ 200 w 200"/>
                <a:gd name="txB" fmla="*/ 277 h 277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0" h="277">
                  <a:moveTo>
                    <a:pt x="155" y="10"/>
                  </a:moveTo>
                  <a:lnTo>
                    <a:pt x="170" y="96"/>
                  </a:lnTo>
                  <a:lnTo>
                    <a:pt x="155" y="173"/>
                  </a:lnTo>
                  <a:lnTo>
                    <a:pt x="103" y="220"/>
                  </a:lnTo>
                  <a:lnTo>
                    <a:pt x="112" y="200"/>
                  </a:lnTo>
                  <a:lnTo>
                    <a:pt x="134" y="154"/>
                  </a:lnTo>
                  <a:lnTo>
                    <a:pt x="134" y="87"/>
                  </a:lnTo>
                  <a:lnTo>
                    <a:pt x="126" y="78"/>
                  </a:lnTo>
                  <a:lnTo>
                    <a:pt x="119" y="163"/>
                  </a:lnTo>
                  <a:lnTo>
                    <a:pt x="88" y="200"/>
                  </a:lnTo>
                  <a:lnTo>
                    <a:pt x="96" y="154"/>
                  </a:lnTo>
                  <a:lnTo>
                    <a:pt x="66" y="211"/>
                  </a:lnTo>
                  <a:lnTo>
                    <a:pt x="51" y="220"/>
                  </a:lnTo>
                  <a:lnTo>
                    <a:pt x="51" y="192"/>
                  </a:lnTo>
                  <a:lnTo>
                    <a:pt x="0" y="211"/>
                  </a:lnTo>
                  <a:lnTo>
                    <a:pt x="38" y="211"/>
                  </a:lnTo>
                  <a:lnTo>
                    <a:pt x="44" y="239"/>
                  </a:lnTo>
                  <a:lnTo>
                    <a:pt x="81" y="230"/>
                  </a:lnTo>
                  <a:lnTo>
                    <a:pt x="81" y="277"/>
                  </a:lnTo>
                  <a:lnTo>
                    <a:pt x="126" y="258"/>
                  </a:lnTo>
                  <a:lnTo>
                    <a:pt x="170" y="230"/>
                  </a:lnTo>
                  <a:lnTo>
                    <a:pt x="200" y="173"/>
                  </a:lnTo>
                  <a:lnTo>
                    <a:pt x="193" y="154"/>
                  </a:lnTo>
                  <a:lnTo>
                    <a:pt x="170" y="192"/>
                  </a:lnTo>
                  <a:lnTo>
                    <a:pt x="134" y="211"/>
                  </a:lnTo>
                  <a:lnTo>
                    <a:pt x="184" y="144"/>
                  </a:lnTo>
                  <a:lnTo>
                    <a:pt x="200" y="78"/>
                  </a:lnTo>
                  <a:lnTo>
                    <a:pt x="193" y="0"/>
                  </a:lnTo>
                  <a:lnTo>
                    <a:pt x="155" y="1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3"/>
            <p:cNvSpPr/>
            <p:nvPr/>
          </p:nvSpPr>
          <p:spPr>
            <a:xfrm flipH="1">
              <a:off x="422" y="3100"/>
              <a:ext cx="8" cy="11"/>
            </a:xfrm>
            <a:custGeom>
              <a:avLst/>
              <a:gdLst>
                <a:gd name="txL" fmla="*/ 0 w 22"/>
                <a:gd name="txT" fmla="*/ 0 h 28"/>
                <a:gd name="txR" fmla="*/ 22 w 22"/>
                <a:gd name="txB" fmla="*/ 28 h 2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4"/>
            <p:cNvSpPr/>
            <p:nvPr/>
          </p:nvSpPr>
          <p:spPr>
            <a:xfrm flipH="1">
              <a:off x="409" y="3121"/>
              <a:ext cx="8" cy="10"/>
            </a:xfrm>
            <a:custGeom>
              <a:avLst/>
              <a:gdLst>
                <a:gd name="txL" fmla="*/ 0 w 22"/>
                <a:gd name="txT" fmla="*/ 0 h 28"/>
                <a:gd name="txR" fmla="*/ 22 w 22"/>
                <a:gd name="txB" fmla="*/ 28 h 2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" h="28">
                  <a:moveTo>
                    <a:pt x="15" y="0"/>
                  </a:moveTo>
                  <a:lnTo>
                    <a:pt x="0" y="10"/>
                  </a:lnTo>
                  <a:lnTo>
                    <a:pt x="9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5"/>
            <p:cNvSpPr/>
            <p:nvPr/>
          </p:nvSpPr>
          <p:spPr>
            <a:xfrm flipH="1">
              <a:off x="402" y="3138"/>
              <a:ext cx="7" cy="11"/>
            </a:xfrm>
            <a:custGeom>
              <a:avLst/>
              <a:gdLst>
                <a:gd name="txL" fmla="*/ 0 w 23"/>
                <a:gd name="txT" fmla="*/ 0 h 29"/>
                <a:gd name="txR" fmla="*/ 23 w 23"/>
                <a:gd name="txB" fmla="*/ 29 h 2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3" h="29">
                  <a:moveTo>
                    <a:pt x="15" y="0"/>
                  </a:moveTo>
                  <a:lnTo>
                    <a:pt x="0" y="10"/>
                  </a:lnTo>
                  <a:lnTo>
                    <a:pt x="8" y="29"/>
                  </a:lnTo>
                  <a:lnTo>
                    <a:pt x="23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6"/>
            <p:cNvSpPr/>
            <p:nvPr/>
          </p:nvSpPr>
          <p:spPr>
            <a:xfrm flipH="1">
              <a:off x="422" y="3141"/>
              <a:ext cx="8" cy="11"/>
            </a:xfrm>
            <a:custGeom>
              <a:avLst/>
              <a:gdLst>
                <a:gd name="txL" fmla="*/ 0 w 24"/>
                <a:gd name="txT" fmla="*/ 0 h 28"/>
                <a:gd name="txR" fmla="*/ 24 w 24"/>
                <a:gd name="txB" fmla="*/ 28 h 2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4" h="28">
                  <a:moveTo>
                    <a:pt x="16" y="0"/>
                  </a:moveTo>
                  <a:lnTo>
                    <a:pt x="0" y="9"/>
                  </a:lnTo>
                  <a:lnTo>
                    <a:pt x="9" y="28"/>
                  </a:lnTo>
                  <a:lnTo>
                    <a:pt x="24" y="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7"/>
            <p:cNvSpPr/>
            <p:nvPr/>
          </p:nvSpPr>
          <p:spPr>
            <a:xfrm flipH="1">
              <a:off x="409" y="3159"/>
              <a:ext cx="8" cy="10"/>
            </a:xfrm>
            <a:custGeom>
              <a:avLst/>
              <a:gdLst>
                <a:gd name="txL" fmla="*/ 0 w 22"/>
                <a:gd name="txT" fmla="*/ 0 h 27"/>
                <a:gd name="txR" fmla="*/ 22 w 22"/>
                <a:gd name="txB" fmla="*/ 27 h 27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" h="27">
                  <a:moveTo>
                    <a:pt x="15" y="0"/>
                  </a:moveTo>
                  <a:lnTo>
                    <a:pt x="0" y="10"/>
                  </a:lnTo>
                  <a:lnTo>
                    <a:pt x="9" y="27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28"/>
            <p:cNvSpPr/>
            <p:nvPr/>
          </p:nvSpPr>
          <p:spPr>
            <a:xfrm flipH="1">
              <a:off x="396" y="3115"/>
              <a:ext cx="8" cy="10"/>
            </a:xfrm>
            <a:custGeom>
              <a:avLst/>
              <a:gdLst>
                <a:gd name="txL" fmla="*/ 0 w 22"/>
                <a:gd name="txT" fmla="*/ 0 h 28"/>
                <a:gd name="txR" fmla="*/ 22 w 22"/>
                <a:gd name="txB" fmla="*/ 28 h 2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29"/>
            <p:cNvSpPr/>
            <p:nvPr/>
          </p:nvSpPr>
          <p:spPr>
            <a:xfrm flipH="1">
              <a:off x="519" y="3146"/>
              <a:ext cx="29" cy="30"/>
            </a:xfrm>
            <a:custGeom>
              <a:avLst/>
              <a:gdLst>
                <a:gd name="txL" fmla="*/ 0 w 82"/>
                <a:gd name="txT" fmla="*/ 0 h 85"/>
                <a:gd name="txR" fmla="*/ 82 w 82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82" h="85">
                  <a:moveTo>
                    <a:pt x="53" y="0"/>
                  </a:moveTo>
                  <a:lnTo>
                    <a:pt x="22" y="0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7" y="76"/>
                  </a:lnTo>
                  <a:lnTo>
                    <a:pt x="30" y="85"/>
                  </a:lnTo>
                  <a:lnTo>
                    <a:pt x="53" y="76"/>
                  </a:lnTo>
                  <a:lnTo>
                    <a:pt x="82" y="38"/>
                  </a:lnTo>
                  <a:lnTo>
                    <a:pt x="53" y="38"/>
                  </a:lnTo>
                  <a:lnTo>
                    <a:pt x="30" y="58"/>
                  </a:lnTo>
                  <a:lnTo>
                    <a:pt x="22" y="38"/>
                  </a:lnTo>
                  <a:lnTo>
                    <a:pt x="37" y="19"/>
                  </a:lnTo>
                  <a:lnTo>
                    <a:pt x="59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30"/>
            <p:cNvSpPr/>
            <p:nvPr/>
          </p:nvSpPr>
          <p:spPr>
            <a:xfrm flipH="1">
              <a:off x="485" y="3152"/>
              <a:ext cx="24" cy="31"/>
            </a:xfrm>
            <a:custGeom>
              <a:avLst/>
              <a:gdLst>
                <a:gd name="txL" fmla="*/ 0 w 67"/>
                <a:gd name="txT" fmla="*/ 0 h 85"/>
                <a:gd name="txR" fmla="*/ 67 w 67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67" h="85">
                  <a:moveTo>
                    <a:pt x="45" y="0"/>
                  </a:moveTo>
                  <a:lnTo>
                    <a:pt x="22" y="0"/>
                  </a:lnTo>
                  <a:lnTo>
                    <a:pt x="7" y="19"/>
                  </a:lnTo>
                  <a:lnTo>
                    <a:pt x="0" y="57"/>
                  </a:lnTo>
                  <a:lnTo>
                    <a:pt x="22" y="85"/>
                  </a:lnTo>
                  <a:lnTo>
                    <a:pt x="45" y="76"/>
                  </a:lnTo>
                  <a:lnTo>
                    <a:pt x="60" y="66"/>
                  </a:lnTo>
                  <a:lnTo>
                    <a:pt x="67" y="46"/>
                  </a:lnTo>
                  <a:lnTo>
                    <a:pt x="52" y="29"/>
                  </a:lnTo>
                  <a:lnTo>
                    <a:pt x="22" y="46"/>
                  </a:lnTo>
                  <a:lnTo>
                    <a:pt x="22" y="29"/>
                  </a:lnTo>
                  <a:lnTo>
                    <a:pt x="38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1"/>
            <p:cNvSpPr/>
            <p:nvPr/>
          </p:nvSpPr>
          <p:spPr>
            <a:xfrm flipH="1">
              <a:off x="509" y="3141"/>
              <a:ext cx="42" cy="49"/>
            </a:xfrm>
            <a:custGeom>
              <a:avLst/>
              <a:gdLst>
                <a:gd name="txL" fmla="*/ 0 w 117"/>
                <a:gd name="txT" fmla="*/ 0 h 133"/>
                <a:gd name="txR" fmla="*/ 117 w 117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17" h="133">
                  <a:moveTo>
                    <a:pt x="117" y="0"/>
                  </a:moveTo>
                  <a:lnTo>
                    <a:pt x="81" y="68"/>
                  </a:lnTo>
                  <a:lnTo>
                    <a:pt x="43" y="114"/>
                  </a:lnTo>
                  <a:lnTo>
                    <a:pt x="0" y="133"/>
                  </a:lnTo>
                  <a:lnTo>
                    <a:pt x="59" y="86"/>
                  </a:lnTo>
                  <a:lnTo>
                    <a:pt x="81" y="39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2"/>
            <p:cNvSpPr/>
            <p:nvPr/>
          </p:nvSpPr>
          <p:spPr>
            <a:xfrm flipH="1">
              <a:off x="509" y="3213"/>
              <a:ext cx="81" cy="39"/>
            </a:xfrm>
            <a:custGeom>
              <a:avLst/>
              <a:gdLst>
                <a:gd name="txL" fmla="*/ 0 w 229"/>
                <a:gd name="txT" fmla="*/ 0 h 105"/>
                <a:gd name="txR" fmla="*/ 229 w 229"/>
                <a:gd name="txB" fmla="*/ 105 h 105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9" h="105">
                  <a:moveTo>
                    <a:pt x="29" y="9"/>
                  </a:moveTo>
                  <a:lnTo>
                    <a:pt x="59" y="0"/>
                  </a:lnTo>
                  <a:lnTo>
                    <a:pt x="66" y="20"/>
                  </a:lnTo>
                  <a:lnTo>
                    <a:pt x="88" y="9"/>
                  </a:lnTo>
                  <a:lnTo>
                    <a:pt x="96" y="29"/>
                  </a:lnTo>
                  <a:lnTo>
                    <a:pt x="118" y="20"/>
                  </a:lnTo>
                  <a:lnTo>
                    <a:pt x="125" y="39"/>
                  </a:lnTo>
                  <a:lnTo>
                    <a:pt x="148" y="29"/>
                  </a:lnTo>
                  <a:lnTo>
                    <a:pt x="148" y="39"/>
                  </a:lnTo>
                  <a:lnTo>
                    <a:pt x="177" y="29"/>
                  </a:lnTo>
                  <a:lnTo>
                    <a:pt x="177" y="48"/>
                  </a:lnTo>
                  <a:lnTo>
                    <a:pt x="193" y="39"/>
                  </a:lnTo>
                  <a:lnTo>
                    <a:pt x="200" y="48"/>
                  </a:lnTo>
                  <a:lnTo>
                    <a:pt x="229" y="58"/>
                  </a:lnTo>
                  <a:lnTo>
                    <a:pt x="208" y="67"/>
                  </a:lnTo>
                  <a:lnTo>
                    <a:pt x="171" y="77"/>
                  </a:lnTo>
                  <a:lnTo>
                    <a:pt x="140" y="105"/>
                  </a:lnTo>
                  <a:lnTo>
                    <a:pt x="118" y="105"/>
                  </a:lnTo>
                  <a:lnTo>
                    <a:pt x="96" y="87"/>
                  </a:lnTo>
                  <a:lnTo>
                    <a:pt x="74" y="67"/>
                  </a:lnTo>
                  <a:lnTo>
                    <a:pt x="59" y="39"/>
                  </a:lnTo>
                  <a:lnTo>
                    <a:pt x="15" y="20"/>
                  </a:lnTo>
                  <a:lnTo>
                    <a:pt x="0" y="9"/>
                  </a:lnTo>
                  <a:lnTo>
                    <a:pt x="29" y="9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3"/>
            <p:cNvSpPr/>
            <p:nvPr/>
          </p:nvSpPr>
          <p:spPr>
            <a:xfrm flipH="1">
              <a:off x="433" y="3224"/>
              <a:ext cx="213" cy="103"/>
            </a:xfrm>
            <a:custGeom>
              <a:avLst/>
              <a:gdLst>
                <a:gd name="txL" fmla="*/ 0 w 600"/>
                <a:gd name="txT" fmla="*/ 0 h 286"/>
                <a:gd name="txR" fmla="*/ 600 w 600"/>
                <a:gd name="txB" fmla="*/ 286 h 28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600" h="286">
                  <a:moveTo>
                    <a:pt x="29" y="58"/>
                  </a:moveTo>
                  <a:lnTo>
                    <a:pt x="75" y="48"/>
                  </a:lnTo>
                  <a:lnTo>
                    <a:pt x="82" y="67"/>
                  </a:lnTo>
                  <a:lnTo>
                    <a:pt x="96" y="86"/>
                  </a:lnTo>
                  <a:lnTo>
                    <a:pt x="96" y="95"/>
                  </a:lnTo>
                  <a:lnTo>
                    <a:pt x="126" y="163"/>
                  </a:lnTo>
                  <a:lnTo>
                    <a:pt x="141" y="201"/>
                  </a:lnTo>
                  <a:lnTo>
                    <a:pt x="171" y="229"/>
                  </a:lnTo>
                  <a:lnTo>
                    <a:pt x="171" y="249"/>
                  </a:lnTo>
                  <a:lnTo>
                    <a:pt x="200" y="278"/>
                  </a:lnTo>
                  <a:lnTo>
                    <a:pt x="274" y="286"/>
                  </a:lnTo>
                  <a:lnTo>
                    <a:pt x="356" y="278"/>
                  </a:lnTo>
                  <a:lnTo>
                    <a:pt x="414" y="249"/>
                  </a:lnTo>
                  <a:lnTo>
                    <a:pt x="460" y="220"/>
                  </a:lnTo>
                  <a:lnTo>
                    <a:pt x="482" y="191"/>
                  </a:lnTo>
                  <a:lnTo>
                    <a:pt x="541" y="153"/>
                  </a:lnTo>
                  <a:lnTo>
                    <a:pt x="584" y="153"/>
                  </a:lnTo>
                  <a:lnTo>
                    <a:pt x="600" y="124"/>
                  </a:lnTo>
                  <a:lnTo>
                    <a:pt x="563" y="134"/>
                  </a:lnTo>
                  <a:lnTo>
                    <a:pt x="570" y="105"/>
                  </a:lnTo>
                  <a:lnTo>
                    <a:pt x="541" y="124"/>
                  </a:lnTo>
                  <a:lnTo>
                    <a:pt x="548" y="95"/>
                  </a:lnTo>
                  <a:lnTo>
                    <a:pt x="503" y="105"/>
                  </a:lnTo>
                  <a:lnTo>
                    <a:pt x="519" y="76"/>
                  </a:lnTo>
                  <a:lnTo>
                    <a:pt x="482" y="86"/>
                  </a:lnTo>
                  <a:lnTo>
                    <a:pt x="488" y="58"/>
                  </a:lnTo>
                  <a:lnTo>
                    <a:pt x="467" y="76"/>
                  </a:lnTo>
                  <a:lnTo>
                    <a:pt x="467" y="48"/>
                  </a:lnTo>
                  <a:lnTo>
                    <a:pt x="445" y="58"/>
                  </a:lnTo>
                  <a:lnTo>
                    <a:pt x="437" y="38"/>
                  </a:lnTo>
                  <a:lnTo>
                    <a:pt x="430" y="38"/>
                  </a:lnTo>
                  <a:lnTo>
                    <a:pt x="407" y="38"/>
                  </a:lnTo>
                  <a:lnTo>
                    <a:pt x="385" y="38"/>
                  </a:lnTo>
                  <a:lnTo>
                    <a:pt x="423" y="76"/>
                  </a:lnTo>
                  <a:lnTo>
                    <a:pt x="452" y="105"/>
                  </a:lnTo>
                  <a:lnTo>
                    <a:pt x="488" y="115"/>
                  </a:lnTo>
                  <a:lnTo>
                    <a:pt x="503" y="124"/>
                  </a:lnTo>
                  <a:lnTo>
                    <a:pt x="460" y="134"/>
                  </a:lnTo>
                  <a:lnTo>
                    <a:pt x="371" y="144"/>
                  </a:lnTo>
                  <a:lnTo>
                    <a:pt x="259" y="144"/>
                  </a:lnTo>
                  <a:lnTo>
                    <a:pt x="237" y="134"/>
                  </a:lnTo>
                  <a:lnTo>
                    <a:pt x="341" y="153"/>
                  </a:lnTo>
                  <a:lnTo>
                    <a:pt x="423" y="153"/>
                  </a:lnTo>
                  <a:lnTo>
                    <a:pt x="460" y="153"/>
                  </a:lnTo>
                  <a:lnTo>
                    <a:pt x="445" y="172"/>
                  </a:lnTo>
                  <a:lnTo>
                    <a:pt x="460" y="181"/>
                  </a:lnTo>
                  <a:lnTo>
                    <a:pt x="407" y="220"/>
                  </a:lnTo>
                  <a:lnTo>
                    <a:pt x="377" y="229"/>
                  </a:lnTo>
                  <a:lnTo>
                    <a:pt x="371" y="229"/>
                  </a:lnTo>
                  <a:lnTo>
                    <a:pt x="296" y="239"/>
                  </a:lnTo>
                  <a:lnTo>
                    <a:pt x="237" y="239"/>
                  </a:lnTo>
                  <a:lnTo>
                    <a:pt x="200" y="220"/>
                  </a:lnTo>
                  <a:lnTo>
                    <a:pt x="171" y="201"/>
                  </a:lnTo>
                  <a:lnTo>
                    <a:pt x="148" y="163"/>
                  </a:lnTo>
                  <a:lnTo>
                    <a:pt x="141" y="124"/>
                  </a:lnTo>
                  <a:lnTo>
                    <a:pt x="141" y="105"/>
                  </a:lnTo>
                  <a:lnTo>
                    <a:pt x="222" y="115"/>
                  </a:lnTo>
                  <a:lnTo>
                    <a:pt x="148" y="86"/>
                  </a:lnTo>
                  <a:lnTo>
                    <a:pt x="103" y="67"/>
                  </a:lnTo>
                  <a:lnTo>
                    <a:pt x="88" y="38"/>
                  </a:lnTo>
                  <a:lnTo>
                    <a:pt x="156" y="19"/>
                  </a:lnTo>
                  <a:lnTo>
                    <a:pt x="134" y="10"/>
                  </a:lnTo>
                  <a:lnTo>
                    <a:pt x="126" y="10"/>
                  </a:lnTo>
                  <a:lnTo>
                    <a:pt x="103" y="0"/>
                  </a:lnTo>
                  <a:lnTo>
                    <a:pt x="88" y="19"/>
                  </a:lnTo>
                  <a:lnTo>
                    <a:pt x="75" y="0"/>
                  </a:lnTo>
                  <a:lnTo>
                    <a:pt x="67" y="19"/>
                  </a:lnTo>
                  <a:lnTo>
                    <a:pt x="44" y="0"/>
                  </a:lnTo>
                  <a:lnTo>
                    <a:pt x="38" y="19"/>
                  </a:lnTo>
                  <a:lnTo>
                    <a:pt x="22" y="0"/>
                  </a:lnTo>
                  <a:lnTo>
                    <a:pt x="22" y="29"/>
                  </a:lnTo>
                  <a:lnTo>
                    <a:pt x="0" y="10"/>
                  </a:lnTo>
                  <a:lnTo>
                    <a:pt x="0" y="48"/>
                  </a:lnTo>
                  <a:lnTo>
                    <a:pt x="29" y="58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4"/>
            <p:cNvSpPr/>
            <p:nvPr/>
          </p:nvSpPr>
          <p:spPr>
            <a:xfrm flipH="1">
              <a:off x="514" y="3327"/>
              <a:ext cx="79" cy="31"/>
            </a:xfrm>
            <a:custGeom>
              <a:avLst/>
              <a:gdLst>
                <a:gd name="txL" fmla="*/ 0 w 223"/>
                <a:gd name="txT" fmla="*/ 0 h 86"/>
                <a:gd name="txR" fmla="*/ 223 w 223"/>
                <a:gd name="txB" fmla="*/ 86 h 8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3" h="86">
                  <a:moveTo>
                    <a:pt x="23" y="58"/>
                  </a:moveTo>
                  <a:lnTo>
                    <a:pt x="74" y="86"/>
                  </a:lnTo>
                  <a:lnTo>
                    <a:pt x="133" y="77"/>
                  </a:lnTo>
                  <a:lnTo>
                    <a:pt x="185" y="58"/>
                  </a:lnTo>
                  <a:lnTo>
                    <a:pt x="223" y="39"/>
                  </a:lnTo>
                  <a:lnTo>
                    <a:pt x="208" y="28"/>
                  </a:lnTo>
                  <a:lnTo>
                    <a:pt x="193" y="48"/>
                  </a:lnTo>
                  <a:lnTo>
                    <a:pt x="179" y="39"/>
                  </a:lnTo>
                  <a:lnTo>
                    <a:pt x="163" y="48"/>
                  </a:lnTo>
                  <a:lnTo>
                    <a:pt x="141" y="39"/>
                  </a:lnTo>
                  <a:lnTo>
                    <a:pt x="126" y="58"/>
                  </a:lnTo>
                  <a:lnTo>
                    <a:pt x="120" y="39"/>
                  </a:lnTo>
                  <a:lnTo>
                    <a:pt x="104" y="48"/>
                  </a:lnTo>
                  <a:lnTo>
                    <a:pt x="89" y="28"/>
                  </a:lnTo>
                  <a:lnTo>
                    <a:pt x="74" y="48"/>
                  </a:lnTo>
                  <a:lnTo>
                    <a:pt x="60" y="28"/>
                  </a:lnTo>
                  <a:lnTo>
                    <a:pt x="52" y="39"/>
                  </a:lnTo>
                  <a:lnTo>
                    <a:pt x="37" y="19"/>
                  </a:lnTo>
                  <a:lnTo>
                    <a:pt x="23" y="19"/>
                  </a:lnTo>
                  <a:lnTo>
                    <a:pt x="0" y="0"/>
                  </a:lnTo>
                  <a:lnTo>
                    <a:pt x="23" y="58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5"/>
            <p:cNvSpPr/>
            <p:nvPr/>
          </p:nvSpPr>
          <p:spPr>
            <a:xfrm flipH="1">
              <a:off x="622" y="3090"/>
              <a:ext cx="161" cy="351"/>
            </a:xfrm>
            <a:custGeom>
              <a:avLst/>
              <a:gdLst>
                <a:gd name="txL" fmla="*/ 0 w 452"/>
                <a:gd name="txT" fmla="*/ 0 h 974"/>
                <a:gd name="txR" fmla="*/ 452 w 452"/>
                <a:gd name="txB" fmla="*/ 974 h 97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52" h="974">
                  <a:moveTo>
                    <a:pt x="333" y="344"/>
                  </a:moveTo>
                  <a:lnTo>
                    <a:pt x="296" y="230"/>
                  </a:lnTo>
                  <a:lnTo>
                    <a:pt x="281" y="154"/>
                  </a:lnTo>
                  <a:lnTo>
                    <a:pt x="268" y="154"/>
                  </a:lnTo>
                  <a:lnTo>
                    <a:pt x="252" y="173"/>
                  </a:lnTo>
                  <a:lnTo>
                    <a:pt x="208" y="134"/>
                  </a:lnTo>
                  <a:lnTo>
                    <a:pt x="184" y="154"/>
                  </a:lnTo>
                  <a:lnTo>
                    <a:pt x="156" y="164"/>
                  </a:lnTo>
                  <a:lnTo>
                    <a:pt x="96" y="144"/>
                  </a:lnTo>
                  <a:lnTo>
                    <a:pt x="45" y="77"/>
                  </a:lnTo>
                  <a:lnTo>
                    <a:pt x="22" y="20"/>
                  </a:lnTo>
                  <a:lnTo>
                    <a:pt x="14" y="0"/>
                  </a:lnTo>
                  <a:lnTo>
                    <a:pt x="0" y="11"/>
                  </a:lnTo>
                  <a:lnTo>
                    <a:pt x="22" y="88"/>
                  </a:lnTo>
                  <a:lnTo>
                    <a:pt x="52" y="144"/>
                  </a:lnTo>
                  <a:lnTo>
                    <a:pt x="103" y="173"/>
                  </a:lnTo>
                  <a:lnTo>
                    <a:pt x="141" y="173"/>
                  </a:lnTo>
                  <a:lnTo>
                    <a:pt x="156" y="307"/>
                  </a:lnTo>
                  <a:lnTo>
                    <a:pt x="133" y="440"/>
                  </a:lnTo>
                  <a:lnTo>
                    <a:pt x="141" y="536"/>
                  </a:lnTo>
                  <a:lnTo>
                    <a:pt x="171" y="602"/>
                  </a:lnTo>
                  <a:lnTo>
                    <a:pt x="208" y="641"/>
                  </a:lnTo>
                  <a:lnTo>
                    <a:pt x="237" y="668"/>
                  </a:lnTo>
                  <a:lnTo>
                    <a:pt x="171" y="698"/>
                  </a:lnTo>
                  <a:lnTo>
                    <a:pt x="133" y="659"/>
                  </a:lnTo>
                  <a:lnTo>
                    <a:pt x="112" y="593"/>
                  </a:lnTo>
                  <a:lnTo>
                    <a:pt x="96" y="612"/>
                  </a:lnTo>
                  <a:lnTo>
                    <a:pt x="118" y="678"/>
                  </a:lnTo>
                  <a:lnTo>
                    <a:pt x="171" y="736"/>
                  </a:lnTo>
                  <a:lnTo>
                    <a:pt x="208" y="764"/>
                  </a:lnTo>
                  <a:lnTo>
                    <a:pt x="281" y="812"/>
                  </a:lnTo>
                  <a:lnTo>
                    <a:pt x="355" y="851"/>
                  </a:lnTo>
                  <a:lnTo>
                    <a:pt x="399" y="898"/>
                  </a:lnTo>
                  <a:lnTo>
                    <a:pt x="423" y="936"/>
                  </a:lnTo>
                  <a:lnTo>
                    <a:pt x="423" y="974"/>
                  </a:lnTo>
                  <a:lnTo>
                    <a:pt x="452" y="955"/>
                  </a:lnTo>
                  <a:lnTo>
                    <a:pt x="429" y="888"/>
                  </a:lnTo>
                  <a:lnTo>
                    <a:pt x="370" y="831"/>
                  </a:lnTo>
                  <a:lnTo>
                    <a:pt x="311" y="802"/>
                  </a:lnTo>
                  <a:lnTo>
                    <a:pt x="259" y="774"/>
                  </a:lnTo>
                  <a:lnTo>
                    <a:pt x="252" y="764"/>
                  </a:lnTo>
                  <a:lnTo>
                    <a:pt x="311" y="745"/>
                  </a:lnTo>
                  <a:lnTo>
                    <a:pt x="377" y="698"/>
                  </a:lnTo>
                  <a:lnTo>
                    <a:pt x="407" y="641"/>
                  </a:lnTo>
                  <a:lnTo>
                    <a:pt x="399" y="622"/>
                  </a:lnTo>
                  <a:lnTo>
                    <a:pt x="364" y="678"/>
                  </a:lnTo>
                  <a:lnTo>
                    <a:pt x="326" y="698"/>
                  </a:lnTo>
                  <a:lnTo>
                    <a:pt x="273" y="726"/>
                  </a:lnTo>
                  <a:lnTo>
                    <a:pt x="281" y="659"/>
                  </a:lnTo>
                  <a:lnTo>
                    <a:pt x="230" y="622"/>
                  </a:lnTo>
                  <a:lnTo>
                    <a:pt x="192" y="574"/>
                  </a:lnTo>
                  <a:lnTo>
                    <a:pt x="177" y="517"/>
                  </a:lnTo>
                  <a:lnTo>
                    <a:pt x="171" y="449"/>
                  </a:lnTo>
                  <a:lnTo>
                    <a:pt x="163" y="373"/>
                  </a:lnTo>
                  <a:lnTo>
                    <a:pt x="171" y="202"/>
                  </a:lnTo>
                  <a:lnTo>
                    <a:pt x="192" y="334"/>
                  </a:lnTo>
                  <a:lnTo>
                    <a:pt x="192" y="192"/>
                  </a:lnTo>
                  <a:lnTo>
                    <a:pt x="222" y="344"/>
                  </a:lnTo>
                  <a:lnTo>
                    <a:pt x="215" y="192"/>
                  </a:lnTo>
                  <a:lnTo>
                    <a:pt x="259" y="334"/>
                  </a:lnTo>
                  <a:lnTo>
                    <a:pt x="244" y="202"/>
                  </a:lnTo>
                  <a:lnTo>
                    <a:pt x="281" y="334"/>
                  </a:lnTo>
                  <a:lnTo>
                    <a:pt x="268" y="202"/>
                  </a:lnTo>
                  <a:lnTo>
                    <a:pt x="318" y="364"/>
                  </a:lnTo>
                  <a:lnTo>
                    <a:pt x="333" y="34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36"/>
            <p:cNvSpPr/>
            <p:nvPr/>
          </p:nvSpPr>
          <p:spPr>
            <a:xfrm flipH="1">
              <a:off x="580" y="3017"/>
              <a:ext cx="103" cy="132"/>
            </a:xfrm>
            <a:custGeom>
              <a:avLst/>
              <a:gdLst>
                <a:gd name="txL" fmla="*/ 0 w 289"/>
                <a:gd name="txT" fmla="*/ 0 h 364"/>
                <a:gd name="txR" fmla="*/ 289 w 289"/>
                <a:gd name="txB" fmla="*/ 364 h 36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89" h="364">
                  <a:moveTo>
                    <a:pt x="7" y="364"/>
                  </a:moveTo>
                  <a:lnTo>
                    <a:pt x="83" y="315"/>
                  </a:lnTo>
                  <a:lnTo>
                    <a:pt x="126" y="269"/>
                  </a:lnTo>
                  <a:lnTo>
                    <a:pt x="156" y="192"/>
                  </a:lnTo>
                  <a:lnTo>
                    <a:pt x="186" y="144"/>
                  </a:lnTo>
                  <a:lnTo>
                    <a:pt x="230" y="105"/>
                  </a:lnTo>
                  <a:lnTo>
                    <a:pt x="275" y="78"/>
                  </a:lnTo>
                  <a:lnTo>
                    <a:pt x="289" y="48"/>
                  </a:lnTo>
                  <a:lnTo>
                    <a:pt x="281" y="20"/>
                  </a:lnTo>
                  <a:lnTo>
                    <a:pt x="252" y="0"/>
                  </a:lnTo>
                  <a:lnTo>
                    <a:pt x="200" y="10"/>
                  </a:lnTo>
                  <a:lnTo>
                    <a:pt x="148" y="39"/>
                  </a:lnTo>
                  <a:lnTo>
                    <a:pt x="111" y="67"/>
                  </a:lnTo>
                  <a:lnTo>
                    <a:pt x="89" y="105"/>
                  </a:lnTo>
                  <a:lnTo>
                    <a:pt x="67" y="154"/>
                  </a:lnTo>
                  <a:lnTo>
                    <a:pt x="104" y="134"/>
                  </a:lnTo>
                  <a:lnTo>
                    <a:pt x="148" y="87"/>
                  </a:lnTo>
                  <a:lnTo>
                    <a:pt x="186" y="48"/>
                  </a:lnTo>
                  <a:lnTo>
                    <a:pt x="216" y="29"/>
                  </a:lnTo>
                  <a:lnTo>
                    <a:pt x="245" y="29"/>
                  </a:lnTo>
                  <a:lnTo>
                    <a:pt x="267" y="39"/>
                  </a:lnTo>
                  <a:lnTo>
                    <a:pt x="260" y="67"/>
                  </a:lnTo>
                  <a:lnTo>
                    <a:pt x="222" y="87"/>
                  </a:lnTo>
                  <a:lnTo>
                    <a:pt x="186" y="115"/>
                  </a:lnTo>
                  <a:lnTo>
                    <a:pt x="148" y="163"/>
                  </a:lnTo>
                  <a:lnTo>
                    <a:pt x="126" y="200"/>
                  </a:lnTo>
                  <a:lnTo>
                    <a:pt x="104" y="258"/>
                  </a:lnTo>
                  <a:lnTo>
                    <a:pt x="67" y="297"/>
                  </a:lnTo>
                  <a:lnTo>
                    <a:pt x="30" y="315"/>
                  </a:lnTo>
                  <a:lnTo>
                    <a:pt x="0" y="344"/>
                  </a:lnTo>
                  <a:lnTo>
                    <a:pt x="7" y="36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37"/>
            <p:cNvSpPr/>
            <p:nvPr/>
          </p:nvSpPr>
          <p:spPr>
            <a:xfrm flipH="1">
              <a:off x="675" y="3073"/>
              <a:ext cx="40" cy="31"/>
            </a:xfrm>
            <a:custGeom>
              <a:avLst/>
              <a:gdLst>
                <a:gd name="txL" fmla="*/ 0 w 112"/>
                <a:gd name="txT" fmla="*/ 0 h 85"/>
                <a:gd name="txR" fmla="*/ 112 w 112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12" h="85">
                  <a:moveTo>
                    <a:pt x="112" y="19"/>
                  </a:moveTo>
                  <a:lnTo>
                    <a:pt x="67" y="38"/>
                  </a:lnTo>
                  <a:lnTo>
                    <a:pt x="23" y="85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8" y="19"/>
                  </a:lnTo>
                  <a:lnTo>
                    <a:pt x="45" y="19"/>
                  </a:lnTo>
                  <a:lnTo>
                    <a:pt x="76" y="0"/>
                  </a:lnTo>
                  <a:lnTo>
                    <a:pt x="81" y="9"/>
                  </a:lnTo>
                  <a:lnTo>
                    <a:pt x="112" y="19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38"/>
            <p:cNvSpPr/>
            <p:nvPr/>
          </p:nvSpPr>
          <p:spPr>
            <a:xfrm flipH="1">
              <a:off x="651" y="2929"/>
              <a:ext cx="44" cy="127"/>
            </a:xfrm>
            <a:custGeom>
              <a:avLst/>
              <a:gdLst>
                <a:gd name="txL" fmla="*/ 0 w 126"/>
                <a:gd name="txT" fmla="*/ 0 h 352"/>
                <a:gd name="txR" fmla="*/ 126 w 126"/>
                <a:gd name="txB" fmla="*/ 352 h 35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6" h="352">
                  <a:moveTo>
                    <a:pt x="126" y="352"/>
                  </a:moveTo>
                  <a:lnTo>
                    <a:pt x="89" y="257"/>
                  </a:lnTo>
                  <a:lnTo>
                    <a:pt x="74" y="220"/>
                  </a:lnTo>
                  <a:lnTo>
                    <a:pt x="82" y="162"/>
                  </a:lnTo>
                  <a:lnTo>
                    <a:pt x="104" y="76"/>
                  </a:lnTo>
                  <a:lnTo>
                    <a:pt x="104" y="28"/>
                  </a:lnTo>
                  <a:lnTo>
                    <a:pt x="89" y="0"/>
                  </a:lnTo>
                  <a:lnTo>
                    <a:pt x="60" y="0"/>
                  </a:lnTo>
                  <a:lnTo>
                    <a:pt x="37" y="0"/>
                  </a:lnTo>
                  <a:lnTo>
                    <a:pt x="15" y="19"/>
                  </a:lnTo>
                  <a:lnTo>
                    <a:pt x="8" y="57"/>
                  </a:lnTo>
                  <a:lnTo>
                    <a:pt x="0" y="220"/>
                  </a:lnTo>
                  <a:lnTo>
                    <a:pt x="15" y="220"/>
                  </a:lnTo>
                  <a:lnTo>
                    <a:pt x="29" y="125"/>
                  </a:lnTo>
                  <a:lnTo>
                    <a:pt x="29" y="67"/>
                  </a:lnTo>
                  <a:lnTo>
                    <a:pt x="37" y="28"/>
                  </a:lnTo>
                  <a:lnTo>
                    <a:pt x="52" y="19"/>
                  </a:lnTo>
                  <a:lnTo>
                    <a:pt x="82" y="19"/>
                  </a:lnTo>
                  <a:lnTo>
                    <a:pt x="82" y="48"/>
                  </a:lnTo>
                  <a:lnTo>
                    <a:pt x="52" y="239"/>
                  </a:lnTo>
                  <a:lnTo>
                    <a:pt x="74" y="286"/>
                  </a:lnTo>
                  <a:lnTo>
                    <a:pt x="111" y="352"/>
                  </a:lnTo>
                  <a:lnTo>
                    <a:pt x="126" y="352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9"/>
            <p:cNvSpPr/>
            <p:nvPr/>
          </p:nvSpPr>
          <p:spPr>
            <a:xfrm flipH="1">
              <a:off x="697" y="2932"/>
              <a:ext cx="146" cy="152"/>
            </a:xfrm>
            <a:custGeom>
              <a:avLst/>
              <a:gdLst>
                <a:gd name="txL" fmla="*/ 0 w 408"/>
                <a:gd name="txT" fmla="*/ 0 h 419"/>
                <a:gd name="txR" fmla="*/ 408 w 408"/>
                <a:gd name="txB" fmla="*/ 419 h 41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08" h="419">
                  <a:moveTo>
                    <a:pt x="408" y="211"/>
                  </a:moveTo>
                  <a:lnTo>
                    <a:pt x="364" y="193"/>
                  </a:lnTo>
                  <a:lnTo>
                    <a:pt x="325" y="26"/>
                  </a:lnTo>
                  <a:lnTo>
                    <a:pt x="311" y="0"/>
                  </a:lnTo>
                  <a:lnTo>
                    <a:pt x="258" y="18"/>
                  </a:lnTo>
                  <a:lnTo>
                    <a:pt x="237" y="38"/>
                  </a:lnTo>
                  <a:lnTo>
                    <a:pt x="237" y="66"/>
                  </a:lnTo>
                  <a:lnTo>
                    <a:pt x="288" y="226"/>
                  </a:lnTo>
                  <a:lnTo>
                    <a:pt x="265" y="244"/>
                  </a:lnTo>
                  <a:lnTo>
                    <a:pt x="230" y="210"/>
                  </a:lnTo>
                  <a:lnTo>
                    <a:pt x="192" y="152"/>
                  </a:lnTo>
                  <a:lnTo>
                    <a:pt x="162" y="133"/>
                  </a:lnTo>
                  <a:lnTo>
                    <a:pt x="141" y="95"/>
                  </a:lnTo>
                  <a:lnTo>
                    <a:pt x="118" y="85"/>
                  </a:lnTo>
                  <a:lnTo>
                    <a:pt x="58" y="124"/>
                  </a:lnTo>
                  <a:lnTo>
                    <a:pt x="58" y="161"/>
                  </a:lnTo>
                  <a:lnTo>
                    <a:pt x="96" y="191"/>
                  </a:lnTo>
                  <a:lnTo>
                    <a:pt x="198" y="296"/>
                  </a:lnTo>
                  <a:lnTo>
                    <a:pt x="164" y="325"/>
                  </a:lnTo>
                  <a:lnTo>
                    <a:pt x="37" y="276"/>
                  </a:lnTo>
                  <a:lnTo>
                    <a:pt x="15" y="295"/>
                  </a:lnTo>
                  <a:lnTo>
                    <a:pt x="0" y="333"/>
                  </a:lnTo>
                  <a:lnTo>
                    <a:pt x="7" y="371"/>
                  </a:lnTo>
                  <a:lnTo>
                    <a:pt x="52" y="391"/>
                  </a:lnTo>
                  <a:lnTo>
                    <a:pt x="170" y="419"/>
                  </a:lnTo>
                  <a:lnTo>
                    <a:pt x="178" y="407"/>
                  </a:lnTo>
                  <a:lnTo>
                    <a:pt x="29" y="352"/>
                  </a:lnTo>
                  <a:lnTo>
                    <a:pt x="29" y="333"/>
                  </a:lnTo>
                  <a:lnTo>
                    <a:pt x="44" y="304"/>
                  </a:lnTo>
                  <a:lnTo>
                    <a:pt x="66" y="304"/>
                  </a:lnTo>
                  <a:lnTo>
                    <a:pt x="170" y="352"/>
                  </a:lnTo>
                  <a:lnTo>
                    <a:pt x="230" y="295"/>
                  </a:lnTo>
                  <a:lnTo>
                    <a:pt x="177" y="247"/>
                  </a:lnTo>
                  <a:lnTo>
                    <a:pt x="170" y="229"/>
                  </a:lnTo>
                  <a:lnTo>
                    <a:pt x="81" y="152"/>
                  </a:lnTo>
                  <a:lnTo>
                    <a:pt x="88" y="133"/>
                  </a:lnTo>
                  <a:lnTo>
                    <a:pt x="125" y="115"/>
                  </a:lnTo>
                  <a:lnTo>
                    <a:pt x="199" y="200"/>
                  </a:lnTo>
                  <a:lnTo>
                    <a:pt x="207" y="219"/>
                  </a:lnTo>
                  <a:lnTo>
                    <a:pt x="266" y="266"/>
                  </a:lnTo>
                  <a:lnTo>
                    <a:pt x="311" y="237"/>
                  </a:lnTo>
                  <a:lnTo>
                    <a:pt x="288" y="152"/>
                  </a:lnTo>
                  <a:lnTo>
                    <a:pt x="303" y="133"/>
                  </a:lnTo>
                  <a:lnTo>
                    <a:pt x="274" y="127"/>
                  </a:lnTo>
                  <a:lnTo>
                    <a:pt x="258" y="47"/>
                  </a:lnTo>
                  <a:lnTo>
                    <a:pt x="302" y="26"/>
                  </a:lnTo>
                  <a:lnTo>
                    <a:pt x="333" y="123"/>
                  </a:lnTo>
                  <a:lnTo>
                    <a:pt x="347" y="219"/>
                  </a:lnTo>
                  <a:lnTo>
                    <a:pt x="408" y="211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40"/>
            <p:cNvSpPr/>
            <p:nvPr/>
          </p:nvSpPr>
          <p:spPr>
            <a:xfrm flipH="1">
              <a:off x="622" y="3337"/>
              <a:ext cx="61" cy="45"/>
            </a:xfrm>
            <a:custGeom>
              <a:avLst/>
              <a:gdLst>
                <a:gd name="txL" fmla="*/ 0 w 171"/>
                <a:gd name="txT" fmla="*/ 0 h 125"/>
                <a:gd name="txR" fmla="*/ 171 w 171"/>
                <a:gd name="txB" fmla="*/ 125 h 125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71" h="125">
                  <a:moveTo>
                    <a:pt x="133" y="0"/>
                  </a:moveTo>
                  <a:lnTo>
                    <a:pt x="83" y="58"/>
                  </a:lnTo>
                  <a:lnTo>
                    <a:pt x="45" y="77"/>
                  </a:lnTo>
                  <a:lnTo>
                    <a:pt x="0" y="96"/>
                  </a:lnTo>
                  <a:lnTo>
                    <a:pt x="30" y="106"/>
                  </a:lnTo>
                  <a:lnTo>
                    <a:pt x="96" y="68"/>
                  </a:lnTo>
                  <a:lnTo>
                    <a:pt x="133" y="39"/>
                  </a:lnTo>
                  <a:lnTo>
                    <a:pt x="133" y="58"/>
                  </a:lnTo>
                  <a:lnTo>
                    <a:pt x="45" y="115"/>
                  </a:lnTo>
                  <a:lnTo>
                    <a:pt x="67" y="125"/>
                  </a:lnTo>
                  <a:lnTo>
                    <a:pt x="111" y="96"/>
                  </a:lnTo>
                  <a:lnTo>
                    <a:pt x="148" y="77"/>
                  </a:lnTo>
                  <a:lnTo>
                    <a:pt x="171" y="5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1"/>
            <p:cNvSpPr/>
            <p:nvPr/>
          </p:nvSpPr>
          <p:spPr>
            <a:xfrm flipH="1">
              <a:off x="462" y="3407"/>
              <a:ext cx="165" cy="85"/>
            </a:xfrm>
            <a:custGeom>
              <a:avLst/>
              <a:gdLst>
                <a:gd name="txL" fmla="*/ 0 w 467"/>
                <a:gd name="txT" fmla="*/ 0 h 239"/>
                <a:gd name="txR" fmla="*/ 467 w 467"/>
                <a:gd name="txB" fmla="*/ 239 h 23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7" h="239">
                  <a:moveTo>
                    <a:pt x="467" y="0"/>
                  </a:moveTo>
                  <a:lnTo>
                    <a:pt x="421" y="20"/>
                  </a:lnTo>
                  <a:lnTo>
                    <a:pt x="371" y="20"/>
                  </a:lnTo>
                  <a:lnTo>
                    <a:pt x="333" y="39"/>
                  </a:lnTo>
                  <a:lnTo>
                    <a:pt x="312" y="58"/>
                  </a:lnTo>
                  <a:lnTo>
                    <a:pt x="222" y="49"/>
                  </a:lnTo>
                  <a:lnTo>
                    <a:pt x="141" y="68"/>
                  </a:lnTo>
                  <a:lnTo>
                    <a:pt x="75" y="77"/>
                  </a:lnTo>
                  <a:lnTo>
                    <a:pt x="26" y="97"/>
                  </a:lnTo>
                  <a:lnTo>
                    <a:pt x="0" y="115"/>
                  </a:lnTo>
                  <a:lnTo>
                    <a:pt x="93" y="85"/>
                  </a:lnTo>
                  <a:lnTo>
                    <a:pt x="222" y="65"/>
                  </a:lnTo>
                  <a:lnTo>
                    <a:pt x="312" y="77"/>
                  </a:lnTo>
                  <a:lnTo>
                    <a:pt x="266" y="125"/>
                  </a:lnTo>
                  <a:lnTo>
                    <a:pt x="216" y="164"/>
                  </a:lnTo>
                  <a:lnTo>
                    <a:pt x="216" y="202"/>
                  </a:lnTo>
                  <a:lnTo>
                    <a:pt x="244" y="229"/>
                  </a:lnTo>
                  <a:lnTo>
                    <a:pt x="281" y="239"/>
                  </a:lnTo>
                  <a:lnTo>
                    <a:pt x="289" y="211"/>
                  </a:lnTo>
                  <a:lnTo>
                    <a:pt x="252" y="221"/>
                  </a:lnTo>
                  <a:lnTo>
                    <a:pt x="237" y="192"/>
                  </a:lnTo>
                  <a:lnTo>
                    <a:pt x="244" y="173"/>
                  </a:lnTo>
                  <a:lnTo>
                    <a:pt x="281" y="144"/>
                  </a:lnTo>
                  <a:lnTo>
                    <a:pt x="312" y="115"/>
                  </a:lnTo>
                  <a:lnTo>
                    <a:pt x="333" y="77"/>
                  </a:lnTo>
                  <a:lnTo>
                    <a:pt x="355" y="58"/>
                  </a:lnTo>
                  <a:lnTo>
                    <a:pt x="393" y="39"/>
                  </a:lnTo>
                  <a:lnTo>
                    <a:pt x="430" y="29"/>
                  </a:lnTo>
                  <a:lnTo>
                    <a:pt x="451" y="20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2"/>
            <p:cNvSpPr/>
            <p:nvPr/>
          </p:nvSpPr>
          <p:spPr>
            <a:xfrm flipH="1">
              <a:off x="462" y="3434"/>
              <a:ext cx="102" cy="138"/>
            </a:xfrm>
            <a:custGeom>
              <a:avLst/>
              <a:gdLst>
                <a:gd name="txL" fmla="*/ 0 w 289"/>
                <a:gd name="txT" fmla="*/ 0 h 382"/>
                <a:gd name="txR" fmla="*/ 289 w 289"/>
                <a:gd name="txB" fmla="*/ 382 h 38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89" h="382">
                  <a:moveTo>
                    <a:pt x="243" y="0"/>
                  </a:moveTo>
                  <a:lnTo>
                    <a:pt x="88" y="115"/>
                  </a:lnTo>
                  <a:lnTo>
                    <a:pt x="88" y="144"/>
                  </a:lnTo>
                  <a:lnTo>
                    <a:pt x="111" y="172"/>
                  </a:lnTo>
                  <a:lnTo>
                    <a:pt x="52" y="238"/>
                  </a:lnTo>
                  <a:lnTo>
                    <a:pt x="0" y="382"/>
                  </a:lnTo>
                  <a:lnTo>
                    <a:pt x="29" y="382"/>
                  </a:lnTo>
                  <a:lnTo>
                    <a:pt x="51" y="363"/>
                  </a:lnTo>
                  <a:lnTo>
                    <a:pt x="147" y="306"/>
                  </a:lnTo>
                  <a:lnTo>
                    <a:pt x="222" y="230"/>
                  </a:lnTo>
                  <a:lnTo>
                    <a:pt x="207" y="220"/>
                  </a:lnTo>
                  <a:lnTo>
                    <a:pt x="134" y="286"/>
                  </a:lnTo>
                  <a:lnTo>
                    <a:pt x="126" y="257"/>
                  </a:lnTo>
                  <a:lnTo>
                    <a:pt x="184" y="200"/>
                  </a:lnTo>
                  <a:lnTo>
                    <a:pt x="119" y="257"/>
                  </a:lnTo>
                  <a:lnTo>
                    <a:pt x="103" y="242"/>
                  </a:lnTo>
                  <a:lnTo>
                    <a:pt x="141" y="192"/>
                  </a:lnTo>
                  <a:lnTo>
                    <a:pt x="88" y="246"/>
                  </a:lnTo>
                  <a:lnTo>
                    <a:pt x="111" y="257"/>
                  </a:lnTo>
                  <a:lnTo>
                    <a:pt x="126" y="296"/>
                  </a:lnTo>
                  <a:lnTo>
                    <a:pt x="81" y="321"/>
                  </a:lnTo>
                  <a:lnTo>
                    <a:pt x="98" y="298"/>
                  </a:lnTo>
                  <a:lnTo>
                    <a:pt x="77" y="281"/>
                  </a:lnTo>
                  <a:lnTo>
                    <a:pt x="22" y="350"/>
                  </a:lnTo>
                  <a:lnTo>
                    <a:pt x="59" y="248"/>
                  </a:lnTo>
                  <a:lnTo>
                    <a:pt x="126" y="172"/>
                  </a:lnTo>
                  <a:lnTo>
                    <a:pt x="155" y="172"/>
                  </a:lnTo>
                  <a:lnTo>
                    <a:pt x="177" y="172"/>
                  </a:lnTo>
                  <a:lnTo>
                    <a:pt x="258" y="125"/>
                  </a:lnTo>
                  <a:lnTo>
                    <a:pt x="289" y="96"/>
                  </a:lnTo>
                  <a:lnTo>
                    <a:pt x="186" y="157"/>
                  </a:lnTo>
                  <a:lnTo>
                    <a:pt x="155" y="157"/>
                  </a:lnTo>
                  <a:lnTo>
                    <a:pt x="119" y="134"/>
                  </a:lnTo>
                  <a:lnTo>
                    <a:pt x="119" y="106"/>
                  </a:lnTo>
                  <a:lnTo>
                    <a:pt x="170" y="67"/>
                  </a:lnTo>
                  <a:lnTo>
                    <a:pt x="199" y="5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3"/>
            <p:cNvSpPr/>
            <p:nvPr/>
          </p:nvSpPr>
          <p:spPr>
            <a:xfrm flipH="1">
              <a:off x="288" y="3424"/>
              <a:ext cx="429" cy="247"/>
            </a:xfrm>
            <a:custGeom>
              <a:avLst/>
              <a:gdLst>
                <a:gd name="txL" fmla="*/ 0 w 1209"/>
                <a:gd name="txT" fmla="*/ 0 h 687"/>
                <a:gd name="txR" fmla="*/ 1209 w 1209"/>
                <a:gd name="txB" fmla="*/ 687 h 687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09" h="687">
                  <a:moveTo>
                    <a:pt x="591" y="195"/>
                  </a:moveTo>
                  <a:lnTo>
                    <a:pt x="601" y="228"/>
                  </a:lnTo>
                  <a:lnTo>
                    <a:pt x="624" y="248"/>
                  </a:lnTo>
                  <a:lnTo>
                    <a:pt x="653" y="266"/>
                  </a:lnTo>
                  <a:lnTo>
                    <a:pt x="668" y="285"/>
                  </a:lnTo>
                  <a:lnTo>
                    <a:pt x="689" y="304"/>
                  </a:lnTo>
                  <a:lnTo>
                    <a:pt x="704" y="314"/>
                  </a:lnTo>
                  <a:lnTo>
                    <a:pt x="608" y="324"/>
                  </a:lnTo>
                  <a:lnTo>
                    <a:pt x="460" y="410"/>
                  </a:lnTo>
                  <a:lnTo>
                    <a:pt x="593" y="372"/>
                  </a:lnTo>
                  <a:lnTo>
                    <a:pt x="720" y="353"/>
                  </a:lnTo>
                  <a:lnTo>
                    <a:pt x="764" y="343"/>
                  </a:lnTo>
                  <a:lnTo>
                    <a:pt x="794" y="334"/>
                  </a:lnTo>
                  <a:lnTo>
                    <a:pt x="712" y="495"/>
                  </a:lnTo>
                  <a:lnTo>
                    <a:pt x="608" y="495"/>
                  </a:lnTo>
                  <a:lnTo>
                    <a:pt x="512" y="468"/>
                  </a:lnTo>
                  <a:lnTo>
                    <a:pt x="364" y="410"/>
                  </a:lnTo>
                  <a:lnTo>
                    <a:pt x="239" y="372"/>
                  </a:lnTo>
                  <a:lnTo>
                    <a:pt x="134" y="353"/>
                  </a:lnTo>
                  <a:lnTo>
                    <a:pt x="53" y="362"/>
                  </a:lnTo>
                  <a:lnTo>
                    <a:pt x="201" y="372"/>
                  </a:lnTo>
                  <a:lnTo>
                    <a:pt x="342" y="410"/>
                  </a:lnTo>
                  <a:lnTo>
                    <a:pt x="453" y="457"/>
                  </a:lnTo>
                  <a:lnTo>
                    <a:pt x="601" y="495"/>
                  </a:lnTo>
                  <a:lnTo>
                    <a:pt x="698" y="514"/>
                  </a:lnTo>
                  <a:lnTo>
                    <a:pt x="727" y="553"/>
                  </a:lnTo>
                  <a:lnTo>
                    <a:pt x="512" y="505"/>
                  </a:lnTo>
                  <a:lnTo>
                    <a:pt x="245" y="410"/>
                  </a:lnTo>
                  <a:lnTo>
                    <a:pt x="512" y="524"/>
                  </a:lnTo>
                  <a:lnTo>
                    <a:pt x="734" y="572"/>
                  </a:lnTo>
                  <a:lnTo>
                    <a:pt x="749" y="592"/>
                  </a:lnTo>
                  <a:lnTo>
                    <a:pt x="615" y="582"/>
                  </a:lnTo>
                  <a:lnTo>
                    <a:pt x="431" y="524"/>
                  </a:lnTo>
                  <a:lnTo>
                    <a:pt x="223" y="438"/>
                  </a:lnTo>
                  <a:lnTo>
                    <a:pt x="482" y="553"/>
                  </a:lnTo>
                  <a:lnTo>
                    <a:pt x="615" y="599"/>
                  </a:lnTo>
                  <a:lnTo>
                    <a:pt x="771" y="610"/>
                  </a:lnTo>
                  <a:lnTo>
                    <a:pt x="779" y="648"/>
                  </a:lnTo>
                  <a:lnTo>
                    <a:pt x="631" y="638"/>
                  </a:lnTo>
                  <a:lnTo>
                    <a:pt x="438" y="572"/>
                  </a:lnTo>
                  <a:lnTo>
                    <a:pt x="276" y="495"/>
                  </a:lnTo>
                  <a:lnTo>
                    <a:pt x="142" y="438"/>
                  </a:lnTo>
                  <a:lnTo>
                    <a:pt x="60" y="429"/>
                  </a:lnTo>
                  <a:lnTo>
                    <a:pt x="0" y="457"/>
                  </a:lnTo>
                  <a:lnTo>
                    <a:pt x="104" y="477"/>
                  </a:lnTo>
                  <a:lnTo>
                    <a:pt x="223" y="505"/>
                  </a:lnTo>
                  <a:lnTo>
                    <a:pt x="490" y="619"/>
                  </a:lnTo>
                  <a:lnTo>
                    <a:pt x="749" y="687"/>
                  </a:lnTo>
                  <a:lnTo>
                    <a:pt x="854" y="687"/>
                  </a:lnTo>
                  <a:lnTo>
                    <a:pt x="928" y="353"/>
                  </a:lnTo>
                  <a:lnTo>
                    <a:pt x="1038" y="334"/>
                  </a:lnTo>
                  <a:lnTo>
                    <a:pt x="1067" y="314"/>
                  </a:lnTo>
                  <a:lnTo>
                    <a:pt x="1134" y="285"/>
                  </a:lnTo>
                  <a:lnTo>
                    <a:pt x="1186" y="276"/>
                  </a:lnTo>
                  <a:lnTo>
                    <a:pt x="1209" y="248"/>
                  </a:lnTo>
                  <a:lnTo>
                    <a:pt x="1186" y="219"/>
                  </a:lnTo>
                  <a:lnTo>
                    <a:pt x="1142" y="190"/>
                  </a:lnTo>
                  <a:lnTo>
                    <a:pt x="1134" y="162"/>
                  </a:lnTo>
                  <a:lnTo>
                    <a:pt x="1112" y="143"/>
                  </a:lnTo>
                  <a:lnTo>
                    <a:pt x="1097" y="134"/>
                  </a:lnTo>
                  <a:lnTo>
                    <a:pt x="1112" y="91"/>
                  </a:lnTo>
                  <a:lnTo>
                    <a:pt x="1146" y="55"/>
                  </a:lnTo>
                  <a:lnTo>
                    <a:pt x="1150" y="28"/>
                  </a:lnTo>
                  <a:lnTo>
                    <a:pt x="1119" y="0"/>
                  </a:lnTo>
                  <a:lnTo>
                    <a:pt x="1127" y="47"/>
                  </a:lnTo>
                  <a:lnTo>
                    <a:pt x="1097" y="76"/>
                  </a:lnTo>
                  <a:lnTo>
                    <a:pt x="1074" y="85"/>
                  </a:lnTo>
                  <a:lnTo>
                    <a:pt x="1059" y="124"/>
                  </a:lnTo>
                  <a:lnTo>
                    <a:pt x="1023" y="153"/>
                  </a:lnTo>
                  <a:lnTo>
                    <a:pt x="971" y="172"/>
                  </a:lnTo>
                  <a:lnTo>
                    <a:pt x="957" y="180"/>
                  </a:lnTo>
                  <a:lnTo>
                    <a:pt x="950" y="104"/>
                  </a:lnTo>
                  <a:lnTo>
                    <a:pt x="928" y="124"/>
                  </a:lnTo>
                  <a:lnTo>
                    <a:pt x="934" y="188"/>
                  </a:lnTo>
                  <a:lnTo>
                    <a:pt x="909" y="247"/>
                  </a:lnTo>
                  <a:lnTo>
                    <a:pt x="886" y="266"/>
                  </a:lnTo>
                  <a:lnTo>
                    <a:pt x="860" y="274"/>
                  </a:lnTo>
                  <a:lnTo>
                    <a:pt x="835" y="274"/>
                  </a:lnTo>
                  <a:lnTo>
                    <a:pt x="808" y="270"/>
                  </a:lnTo>
                  <a:lnTo>
                    <a:pt x="801" y="248"/>
                  </a:lnTo>
                  <a:lnTo>
                    <a:pt x="769" y="254"/>
                  </a:lnTo>
                  <a:lnTo>
                    <a:pt x="771" y="228"/>
                  </a:lnTo>
                  <a:lnTo>
                    <a:pt x="739" y="232"/>
                  </a:lnTo>
                  <a:lnTo>
                    <a:pt x="742" y="209"/>
                  </a:lnTo>
                  <a:lnTo>
                    <a:pt x="689" y="219"/>
                  </a:lnTo>
                  <a:lnTo>
                    <a:pt x="653" y="219"/>
                  </a:lnTo>
                  <a:lnTo>
                    <a:pt x="646" y="190"/>
                  </a:lnTo>
                  <a:lnTo>
                    <a:pt x="703" y="134"/>
                  </a:lnTo>
                  <a:lnTo>
                    <a:pt x="591" y="195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4"/>
            <p:cNvSpPr/>
            <p:nvPr/>
          </p:nvSpPr>
          <p:spPr>
            <a:xfrm flipH="1">
              <a:off x="365" y="3310"/>
              <a:ext cx="117" cy="128"/>
            </a:xfrm>
            <a:custGeom>
              <a:avLst/>
              <a:gdLst>
                <a:gd name="txL" fmla="*/ 0 w 333"/>
                <a:gd name="txT" fmla="*/ 0 h 353"/>
                <a:gd name="txR" fmla="*/ 333 w 333"/>
                <a:gd name="txB" fmla="*/ 353 h 35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333" h="353">
                  <a:moveTo>
                    <a:pt x="13" y="324"/>
                  </a:moveTo>
                  <a:lnTo>
                    <a:pt x="140" y="190"/>
                  </a:lnTo>
                  <a:lnTo>
                    <a:pt x="229" y="114"/>
                  </a:lnTo>
                  <a:lnTo>
                    <a:pt x="221" y="86"/>
                  </a:lnTo>
                  <a:lnTo>
                    <a:pt x="251" y="66"/>
                  </a:lnTo>
                  <a:lnTo>
                    <a:pt x="251" y="39"/>
                  </a:lnTo>
                  <a:lnTo>
                    <a:pt x="302" y="19"/>
                  </a:lnTo>
                  <a:lnTo>
                    <a:pt x="333" y="0"/>
                  </a:lnTo>
                  <a:lnTo>
                    <a:pt x="329" y="24"/>
                  </a:lnTo>
                  <a:lnTo>
                    <a:pt x="278" y="47"/>
                  </a:lnTo>
                  <a:lnTo>
                    <a:pt x="280" y="78"/>
                  </a:lnTo>
                  <a:lnTo>
                    <a:pt x="243" y="95"/>
                  </a:lnTo>
                  <a:lnTo>
                    <a:pt x="251" y="124"/>
                  </a:lnTo>
                  <a:lnTo>
                    <a:pt x="162" y="190"/>
                  </a:lnTo>
                  <a:lnTo>
                    <a:pt x="0" y="353"/>
                  </a:lnTo>
                  <a:lnTo>
                    <a:pt x="13" y="32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5"/>
            <p:cNvSpPr/>
            <p:nvPr/>
          </p:nvSpPr>
          <p:spPr>
            <a:xfrm flipH="1">
              <a:off x="381" y="3355"/>
              <a:ext cx="81" cy="79"/>
            </a:xfrm>
            <a:custGeom>
              <a:avLst/>
              <a:gdLst>
                <a:gd name="txL" fmla="*/ 0 w 226"/>
                <a:gd name="txT" fmla="*/ 0 h 219"/>
                <a:gd name="txR" fmla="*/ 226 w 226"/>
                <a:gd name="txB" fmla="*/ 219 h 21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26" h="219">
                  <a:moveTo>
                    <a:pt x="0" y="219"/>
                  </a:moveTo>
                  <a:lnTo>
                    <a:pt x="222" y="0"/>
                  </a:lnTo>
                  <a:lnTo>
                    <a:pt x="226" y="16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46"/>
            <p:cNvSpPr/>
            <p:nvPr/>
          </p:nvSpPr>
          <p:spPr>
            <a:xfrm flipH="1">
              <a:off x="304" y="3296"/>
              <a:ext cx="142" cy="142"/>
            </a:xfrm>
            <a:custGeom>
              <a:avLst/>
              <a:gdLst>
                <a:gd name="txL" fmla="*/ 0 w 400"/>
                <a:gd name="txT" fmla="*/ 0 h 392"/>
                <a:gd name="txR" fmla="*/ 400 w 400"/>
                <a:gd name="txB" fmla="*/ 392 h 39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00" h="392">
                  <a:moveTo>
                    <a:pt x="2" y="377"/>
                  </a:moveTo>
                  <a:lnTo>
                    <a:pt x="207" y="182"/>
                  </a:lnTo>
                  <a:lnTo>
                    <a:pt x="175" y="162"/>
                  </a:lnTo>
                  <a:lnTo>
                    <a:pt x="186" y="144"/>
                  </a:lnTo>
                  <a:lnTo>
                    <a:pt x="222" y="172"/>
                  </a:lnTo>
                  <a:lnTo>
                    <a:pt x="236" y="191"/>
                  </a:lnTo>
                  <a:lnTo>
                    <a:pt x="245" y="210"/>
                  </a:lnTo>
                  <a:lnTo>
                    <a:pt x="270" y="208"/>
                  </a:lnTo>
                  <a:lnTo>
                    <a:pt x="259" y="172"/>
                  </a:lnTo>
                  <a:lnTo>
                    <a:pt x="236" y="144"/>
                  </a:lnTo>
                  <a:lnTo>
                    <a:pt x="274" y="163"/>
                  </a:lnTo>
                  <a:lnTo>
                    <a:pt x="288" y="191"/>
                  </a:lnTo>
                  <a:lnTo>
                    <a:pt x="315" y="177"/>
                  </a:lnTo>
                  <a:lnTo>
                    <a:pt x="306" y="141"/>
                  </a:lnTo>
                  <a:lnTo>
                    <a:pt x="283" y="119"/>
                  </a:lnTo>
                  <a:lnTo>
                    <a:pt x="274" y="95"/>
                  </a:lnTo>
                  <a:lnTo>
                    <a:pt x="310" y="125"/>
                  </a:lnTo>
                  <a:lnTo>
                    <a:pt x="326" y="153"/>
                  </a:lnTo>
                  <a:lnTo>
                    <a:pt x="378" y="105"/>
                  </a:lnTo>
                  <a:lnTo>
                    <a:pt x="363" y="68"/>
                  </a:lnTo>
                  <a:lnTo>
                    <a:pt x="332" y="27"/>
                  </a:lnTo>
                  <a:lnTo>
                    <a:pt x="299" y="24"/>
                  </a:lnTo>
                  <a:lnTo>
                    <a:pt x="252" y="58"/>
                  </a:lnTo>
                  <a:lnTo>
                    <a:pt x="230" y="49"/>
                  </a:lnTo>
                  <a:lnTo>
                    <a:pt x="285" y="9"/>
                  </a:lnTo>
                  <a:lnTo>
                    <a:pt x="323" y="0"/>
                  </a:lnTo>
                  <a:lnTo>
                    <a:pt x="359" y="11"/>
                  </a:lnTo>
                  <a:lnTo>
                    <a:pt x="400" y="95"/>
                  </a:lnTo>
                  <a:lnTo>
                    <a:pt x="386" y="125"/>
                  </a:lnTo>
                  <a:lnTo>
                    <a:pt x="349" y="162"/>
                  </a:lnTo>
                  <a:lnTo>
                    <a:pt x="340" y="198"/>
                  </a:lnTo>
                  <a:lnTo>
                    <a:pt x="306" y="204"/>
                  </a:lnTo>
                  <a:lnTo>
                    <a:pt x="290" y="226"/>
                  </a:lnTo>
                  <a:lnTo>
                    <a:pt x="239" y="239"/>
                  </a:lnTo>
                  <a:lnTo>
                    <a:pt x="155" y="305"/>
                  </a:lnTo>
                  <a:lnTo>
                    <a:pt x="186" y="315"/>
                  </a:lnTo>
                  <a:lnTo>
                    <a:pt x="236" y="297"/>
                  </a:lnTo>
                  <a:lnTo>
                    <a:pt x="283" y="295"/>
                  </a:lnTo>
                  <a:lnTo>
                    <a:pt x="312" y="309"/>
                  </a:lnTo>
                  <a:lnTo>
                    <a:pt x="361" y="331"/>
                  </a:lnTo>
                  <a:lnTo>
                    <a:pt x="329" y="340"/>
                  </a:lnTo>
                  <a:lnTo>
                    <a:pt x="306" y="321"/>
                  </a:lnTo>
                  <a:lnTo>
                    <a:pt x="266" y="312"/>
                  </a:lnTo>
                  <a:lnTo>
                    <a:pt x="222" y="315"/>
                  </a:lnTo>
                  <a:lnTo>
                    <a:pt x="192" y="321"/>
                  </a:lnTo>
                  <a:lnTo>
                    <a:pt x="133" y="344"/>
                  </a:lnTo>
                  <a:lnTo>
                    <a:pt x="81" y="382"/>
                  </a:lnTo>
                  <a:lnTo>
                    <a:pt x="0" y="392"/>
                  </a:lnTo>
                  <a:lnTo>
                    <a:pt x="60" y="364"/>
                  </a:lnTo>
                  <a:lnTo>
                    <a:pt x="2" y="377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47"/>
            <p:cNvSpPr/>
            <p:nvPr/>
          </p:nvSpPr>
          <p:spPr>
            <a:xfrm flipH="1">
              <a:off x="632" y="3417"/>
              <a:ext cx="105" cy="141"/>
            </a:xfrm>
            <a:custGeom>
              <a:avLst/>
              <a:gdLst>
                <a:gd name="txL" fmla="*/ 0 w 297"/>
                <a:gd name="txT" fmla="*/ 0 h 392"/>
                <a:gd name="txR" fmla="*/ 297 w 297"/>
                <a:gd name="txB" fmla="*/ 392 h 39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97" h="392">
                  <a:moveTo>
                    <a:pt x="297" y="96"/>
                  </a:moveTo>
                  <a:lnTo>
                    <a:pt x="178" y="182"/>
                  </a:lnTo>
                  <a:lnTo>
                    <a:pt x="89" y="278"/>
                  </a:lnTo>
                  <a:lnTo>
                    <a:pt x="0" y="392"/>
                  </a:lnTo>
                  <a:lnTo>
                    <a:pt x="126" y="210"/>
                  </a:lnTo>
                  <a:lnTo>
                    <a:pt x="133" y="163"/>
                  </a:lnTo>
                  <a:lnTo>
                    <a:pt x="147" y="182"/>
                  </a:lnTo>
                  <a:lnTo>
                    <a:pt x="147" y="124"/>
                  </a:lnTo>
                  <a:lnTo>
                    <a:pt x="185" y="154"/>
                  </a:lnTo>
                  <a:lnTo>
                    <a:pt x="170" y="96"/>
                  </a:lnTo>
                  <a:lnTo>
                    <a:pt x="200" y="124"/>
                  </a:lnTo>
                  <a:lnTo>
                    <a:pt x="192" y="58"/>
                  </a:lnTo>
                  <a:lnTo>
                    <a:pt x="238" y="96"/>
                  </a:lnTo>
                  <a:lnTo>
                    <a:pt x="214" y="29"/>
                  </a:lnTo>
                  <a:lnTo>
                    <a:pt x="266" y="77"/>
                  </a:lnTo>
                  <a:lnTo>
                    <a:pt x="238" y="0"/>
                  </a:lnTo>
                  <a:lnTo>
                    <a:pt x="281" y="39"/>
                  </a:lnTo>
                  <a:lnTo>
                    <a:pt x="288" y="77"/>
                  </a:lnTo>
                  <a:lnTo>
                    <a:pt x="297" y="96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48"/>
            <p:cNvSpPr/>
            <p:nvPr/>
          </p:nvSpPr>
          <p:spPr>
            <a:xfrm flipH="1">
              <a:off x="749" y="3310"/>
              <a:ext cx="243" cy="265"/>
            </a:xfrm>
            <a:custGeom>
              <a:avLst/>
              <a:gdLst>
                <a:gd name="txL" fmla="*/ 0 w 687"/>
                <a:gd name="txT" fmla="*/ 0 h 734"/>
                <a:gd name="txR" fmla="*/ 687 w 687"/>
                <a:gd name="txB" fmla="*/ 734 h 73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687" h="734">
                  <a:moveTo>
                    <a:pt x="672" y="0"/>
                  </a:moveTo>
                  <a:lnTo>
                    <a:pt x="539" y="56"/>
                  </a:lnTo>
                  <a:lnTo>
                    <a:pt x="391" y="86"/>
                  </a:lnTo>
                  <a:lnTo>
                    <a:pt x="273" y="86"/>
                  </a:lnTo>
                  <a:lnTo>
                    <a:pt x="171" y="82"/>
                  </a:lnTo>
                  <a:lnTo>
                    <a:pt x="184" y="171"/>
                  </a:lnTo>
                  <a:lnTo>
                    <a:pt x="94" y="190"/>
                  </a:lnTo>
                  <a:lnTo>
                    <a:pt x="117" y="239"/>
                  </a:lnTo>
                  <a:lnTo>
                    <a:pt x="147" y="276"/>
                  </a:lnTo>
                  <a:lnTo>
                    <a:pt x="21" y="305"/>
                  </a:lnTo>
                  <a:lnTo>
                    <a:pt x="80" y="353"/>
                  </a:lnTo>
                  <a:lnTo>
                    <a:pt x="132" y="381"/>
                  </a:lnTo>
                  <a:lnTo>
                    <a:pt x="51" y="400"/>
                  </a:lnTo>
                  <a:lnTo>
                    <a:pt x="0" y="410"/>
                  </a:lnTo>
                  <a:lnTo>
                    <a:pt x="110" y="468"/>
                  </a:lnTo>
                  <a:lnTo>
                    <a:pt x="184" y="487"/>
                  </a:lnTo>
                  <a:lnTo>
                    <a:pt x="154" y="524"/>
                  </a:lnTo>
                  <a:lnTo>
                    <a:pt x="36" y="591"/>
                  </a:lnTo>
                  <a:lnTo>
                    <a:pt x="139" y="610"/>
                  </a:lnTo>
                  <a:lnTo>
                    <a:pt x="230" y="556"/>
                  </a:lnTo>
                  <a:lnTo>
                    <a:pt x="187" y="609"/>
                  </a:lnTo>
                  <a:lnTo>
                    <a:pt x="281" y="563"/>
                  </a:lnTo>
                  <a:lnTo>
                    <a:pt x="235" y="605"/>
                  </a:lnTo>
                  <a:lnTo>
                    <a:pt x="306" y="578"/>
                  </a:lnTo>
                  <a:lnTo>
                    <a:pt x="287" y="601"/>
                  </a:lnTo>
                  <a:lnTo>
                    <a:pt x="352" y="588"/>
                  </a:lnTo>
                  <a:lnTo>
                    <a:pt x="347" y="609"/>
                  </a:lnTo>
                  <a:lnTo>
                    <a:pt x="407" y="594"/>
                  </a:lnTo>
                  <a:lnTo>
                    <a:pt x="388" y="615"/>
                  </a:lnTo>
                  <a:lnTo>
                    <a:pt x="465" y="601"/>
                  </a:lnTo>
                  <a:lnTo>
                    <a:pt x="465" y="626"/>
                  </a:lnTo>
                  <a:lnTo>
                    <a:pt x="514" y="622"/>
                  </a:lnTo>
                  <a:lnTo>
                    <a:pt x="532" y="649"/>
                  </a:lnTo>
                  <a:lnTo>
                    <a:pt x="687" y="734"/>
                  </a:lnTo>
                  <a:lnTo>
                    <a:pt x="570" y="629"/>
                  </a:lnTo>
                  <a:lnTo>
                    <a:pt x="428" y="563"/>
                  </a:lnTo>
                  <a:lnTo>
                    <a:pt x="236" y="495"/>
                  </a:lnTo>
                  <a:lnTo>
                    <a:pt x="58" y="419"/>
                  </a:lnTo>
                  <a:lnTo>
                    <a:pt x="146" y="395"/>
                  </a:lnTo>
                  <a:lnTo>
                    <a:pt x="281" y="477"/>
                  </a:lnTo>
                  <a:lnTo>
                    <a:pt x="393" y="507"/>
                  </a:lnTo>
                  <a:lnTo>
                    <a:pt x="554" y="581"/>
                  </a:lnTo>
                  <a:lnTo>
                    <a:pt x="415" y="503"/>
                  </a:lnTo>
                  <a:lnTo>
                    <a:pt x="263" y="452"/>
                  </a:lnTo>
                  <a:lnTo>
                    <a:pt x="161" y="381"/>
                  </a:lnTo>
                  <a:lnTo>
                    <a:pt x="58" y="315"/>
                  </a:lnTo>
                  <a:lnTo>
                    <a:pt x="159" y="293"/>
                  </a:lnTo>
                  <a:lnTo>
                    <a:pt x="216" y="360"/>
                  </a:lnTo>
                  <a:lnTo>
                    <a:pt x="409" y="476"/>
                  </a:lnTo>
                  <a:lnTo>
                    <a:pt x="222" y="342"/>
                  </a:lnTo>
                  <a:lnTo>
                    <a:pt x="124" y="210"/>
                  </a:lnTo>
                  <a:lnTo>
                    <a:pt x="192" y="187"/>
                  </a:lnTo>
                  <a:lnTo>
                    <a:pt x="257" y="324"/>
                  </a:lnTo>
                  <a:lnTo>
                    <a:pt x="391" y="439"/>
                  </a:lnTo>
                  <a:lnTo>
                    <a:pt x="494" y="515"/>
                  </a:lnTo>
                  <a:lnTo>
                    <a:pt x="576" y="573"/>
                  </a:lnTo>
                  <a:lnTo>
                    <a:pt x="679" y="677"/>
                  </a:lnTo>
                  <a:lnTo>
                    <a:pt x="583" y="563"/>
                  </a:lnTo>
                  <a:lnTo>
                    <a:pt x="458" y="468"/>
                  </a:lnTo>
                  <a:lnTo>
                    <a:pt x="324" y="362"/>
                  </a:lnTo>
                  <a:lnTo>
                    <a:pt x="266" y="295"/>
                  </a:lnTo>
                  <a:lnTo>
                    <a:pt x="220" y="200"/>
                  </a:lnTo>
                  <a:lnTo>
                    <a:pt x="208" y="107"/>
                  </a:lnTo>
                  <a:lnTo>
                    <a:pt x="320" y="107"/>
                  </a:lnTo>
                  <a:lnTo>
                    <a:pt x="412" y="100"/>
                  </a:lnTo>
                  <a:lnTo>
                    <a:pt x="581" y="53"/>
                  </a:lnTo>
                  <a:lnTo>
                    <a:pt x="672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1752600" y="5943600"/>
            <a:ext cx="5185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Плетенко</a:t>
            </a:r>
            <a:r>
              <a:rPr lang="ru-RU" i="1" dirty="0" smtClean="0"/>
              <a:t> С.О., учитель музыки, МХК и искусства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wrap="square" lIns="91440" tIns="45720" rIns="91440" bIns="45720" numCol="1" anchor="t" anchorCtr="0" compatLnSpc="1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 внешней простоте формы, </a:t>
            </a:r>
            <a:r>
              <a:rPr kumimoji="0" lang="ru-RU" alt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- быстрый, но мощный инструмент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стадии вызова  позволяет использовать информацию, которая известна ученикам на данный момент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 стадии осмысления позволяет оценить как ученики понимают  изучаемую тему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 стадии рефлексии позволяет оценить уровень понимания изученного материала 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1" name="Заголов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wrap="square" lIns="91440" tIns="45720" rIns="91440" bIns="45720" numCol="1" anchor="t" anchorCtr="0" compatLnSpc="1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Важно, что обучение материала и его закрепление происходит в ходе выполнения задания – составления </a:t>
            </a:r>
            <a:r>
              <a:rPr kumimoji="0" lang="ru-RU" altLang="ru-RU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alt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Составляя </a:t>
            </a:r>
            <a:r>
              <a:rPr kumimoji="0" lang="ru-RU" altLang="ru-RU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учащийся реализует свои личностные способности: интеллектуальные, творческие, образные и т.п. 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(резюмировать информацию, излагать сложные идеи, чувства и представления в нескольких словах не так-то просто).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Правильно составленный </a:t>
            </a:r>
            <a:r>
              <a:rPr kumimoji="0" lang="ru-RU" altLang="ru-RU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имеет ярко выраженную эмоциональную окраску- мотивацию.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Процедура составления </a:t>
            </a:r>
            <a:r>
              <a:rPr kumimoji="0" lang="ru-RU" alt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позволяет гармонично сочетать элементы всех трех основных образовательных систем: информационной, </a:t>
            </a:r>
            <a:r>
              <a:rPr kumimoji="0" lang="ru-RU" alt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деятельностной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и личностно ориентированной.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alt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altLang="ru-RU" sz="2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5" name="Заголов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0" cy="1143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0850" y="7301"/>
            <a:ext cx="8686800" cy="963679"/>
          </a:xfrm>
          <a:ln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Правила написания </a:t>
            </a:r>
            <a:r>
              <a:rPr kumimoji="0" lang="ru-RU" sz="36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синквейна</a:t>
            </a:r>
            <a: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wrap="square" lIns="91440" tIns="45720" rIns="91440" bIns="45720" numCol="1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 первой строчке записывается одно слово – существительное. Это и есть тема </a:t>
            </a:r>
            <a:r>
              <a:rPr kumimoji="0" lang="ru-RU" altLang="ru-RU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 второй строчке пишутся два прилагательных, раскрывающих тему </a:t>
            </a:r>
            <a:r>
              <a:rPr kumimoji="0" lang="ru-RU" altLang="ru-RU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 третьей строчке записываются три глагола, описывающих действия, относящиеся к теме </a:t>
            </a:r>
            <a:r>
              <a:rPr kumimoji="0" lang="ru-RU" altLang="ru-RU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 четвертой строчке размещается целая фраза, предложение, состоящее из нескольких слов, с помощью которого учащийся характеризует тему в целом, высказывает свое отношение к теме. Таким предложением может быть крылатое выражение, цитата, пословица или составленная самим учащимся фраза в контексте с темой.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Пятая строчка – это слово-резюме, которое дает новую интерпретацию темы,  выражает личное отношение учащегося к теме.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altLang="ru-RU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altLang="ru-RU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0" name="Прямоугольник 3"/>
          <p:cNvSpPr/>
          <p:nvPr/>
        </p:nvSpPr>
        <p:spPr>
          <a:xfrm>
            <a:off x="3484563" y="3244850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1800" dirty="0">
                <a:latin typeface="Franklin Gothic Book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/>
          <p:nvPr/>
        </p:nvSpPr>
        <p:spPr>
          <a:xfrm>
            <a:off x="4800600" y="1447800"/>
            <a:ext cx="2743200" cy="838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endParaRPr lang="ru-RU" altLang="ru-RU" sz="2400" b="1" dirty="0">
              <a:solidFill>
                <a:srgbClr val="000000"/>
              </a:solidFill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b="1" dirty="0">
                <a:solidFill>
                  <a:srgbClr val="000000"/>
                </a:solidFill>
              </a:rPr>
              <a:t>Признак</a:t>
            </a:r>
            <a:r>
              <a:rPr lang="ru-RU" altLang="ru-RU" sz="2400" b="1" dirty="0">
                <a:solidFill>
                  <a:srgbClr val="000000"/>
                </a:solidFill>
              </a:rPr>
              <a:t> 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(прилагательное)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15363" name="Rectangle 5"/>
          <p:cNvSpPr/>
          <p:nvPr/>
        </p:nvSpPr>
        <p:spPr>
          <a:xfrm>
            <a:off x="1371600" y="1447800"/>
            <a:ext cx="2743200" cy="838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b="1" dirty="0">
                <a:solidFill>
                  <a:srgbClr val="000000"/>
                </a:solidFill>
              </a:rPr>
              <a:t>Признак</a:t>
            </a:r>
            <a:r>
              <a:rPr lang="ru-RU" altLang="ru-RU" sz="2400" b="1" dirty="0">
                <a:solidFill>
                  <a:srgbClr val="000000"/>
                </a:solidFill>
              </a:rPr>
              <a:t> 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(прилагательное)</a:t>
            </a:r>
          </a:p>
        </p:txBody>
      </p:sp>
      <p:sp>
        <p:nvSpPr>
          <p:cNvPr id="15364" name="Rectangle 8"/>
          <p:cNvSpPr/>
          <p:nvPr/>
        </p:nvSpPr>
        <p:spPr>
          <a:xfrm>
            <a:off x="457200" y="2667000"/>
            <a:ext cx="2743200" cy="838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b="1" dirty="0">
                <a:solidFill>
                  <a:srgbClr val="000000"/>
                </a:solidFill>
              </a:rPr>
              <a:t>Действие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dirty="0">
                <a:solidFill>
                  <a:srgbClr val="000000"/>
                </a:solidFill>
              </a:rPr>
              <a:t>(</a:t>
            </a:r>
            <a:r>
              <a:rPr lang="ru-RU" altLang="ru-RU" sz="2400" dirty="0">
                <a:solidFill>
                  <a:srgbClr val="000000"/>
                </a:solidFill>
              </a:rPr>
              <a:t>глагол</a:t>
            </a:r>
            <a:r>
              <a:rPr lang="ru-RU" altLang="ru-RU" sz="2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365" name="Rectangle 9"/>
          <p:cNvSpPr/>
          <p:nvPr/>
        </p:nvSpPr>
        <p:spPr>
          <a:xfrm>
            <a:off x="2895600" y="381000"/>
            <a:ext cx="3200400" cy="838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b="1" dirty="0">
                <a:solidFill>
                  <a:srgbClr val="000000"/>
                </a:solidFill>
              </a:rPr>
              <a:t>Тема 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(существительное)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33400" y="3886200"/>
            <a:ext cx="8382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Предложение</a:t>
            </a:r>
            <a:r>
              <a:rPr kumimoji="0" lang="ru-RU" altLang="ru-RU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состоящее из нескольких слов -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</a:t>
            </a:r>
            <a:r>
              <a:rPr kumimoji="0" lang="ru-RU" altLang="ru-RU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характеристика</a:t>
            </a:r>
            <a:r>
              <a:rPr kumimoji="0" lang="ru-RU" altLang="ru-RU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темы  в целом.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352800" y="51054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слово-резюме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вывод</a:t>
            </a:r>
          </a:p>
        </p:txBody>
      </p:sp>
      <p:sp>
        <p:nvSpPr>
          <p:cNvPr id="15368" name="Rectangle 12"/>
          <p:cNvSpPr/>
          <p:nvPr/>
        </p:nvSpPr>
        <p:spPr>
          <a:xfrm>
            <a:off x="3276600" y="2667000"/>
            <a:ext cx="2743200" cy="838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b="1" dirty="0">
                <a:solidFill>
                  <a:srgbClr val="000000"/>
                </a:solidFill>
              </a:rPr>
              <a:t>Действие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dirty="0">
                <a:solidFill>
                  <a:srgbClr val="000000"/>
                </a:solidFill>
              </a:rPr>
              <a:t>(</a:t>
            </a:r>
            <a:r>
              <a:rPr lang="ru-RU" altLang="ru-RU" sz="2400" dirty="0">
                <a:solidFill>
                  <a:srgbClr val="000000"/>
                </a:solidFill>
              </a:rPr>
              <a:t>глагол</a:t>
            </a:r>
            <a:r>
              <a:rPr lang="ru-RU" altLang="ru-RU" sz="2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369" name="Rectangle 13"/>
          <p:cNvSpPr/>
          <p:nvPr/>
        </p:nvSpPr>
        <p:spPr>
          <a:xfrm>
            <a:off x="6096000" y="2667000"/>
            <a:ext cx="2743200" cy="838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b="1" dirty="0">
                <a:solidFill>
                  <a:srgbClr val="000000"/>
                </a:solidFill>
              </a:rPr>
              <a:t>Действие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800" dirty="0">
                <a:solidFill>
                  <a:srgbClr val="000000"/>
                </a:solidFill>
              </a:rPr>
              <a:t>(</a:t>
            </a:r>
            <a:r>
              <a:rPr lang="ru-RU" altLang="ru-RU" sz="2400" dirty="0">
                <a:solidFill>
                  <a:srgbClr val="000000"/>
                </a:solidFill>
              </a:rPr>
              <a:t>глагол</a:t>
            </a:r>
            <a:r>
              <a:rPr lang="ru-RU" altLang="ru-RU" sz="2800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15370" name="Заголов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616368" y="543615"/>
            <a:ext cx="8064537" cy="777871"/>
          </a:xfrm>
          <a:ln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       Примеры  </a:t>
            </a:r>
            <a:r>
              <a:rPr kumimoji="0" lang="ru-RU" sz="36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синквейна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half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Образованный, креативный.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 , пишет , слушает.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 работает как лошадь.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Бедолага 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alt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Душевный , открытый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</a:t>
            </a: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азвивает ,претворяет, думает.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 рассказывает много интересного.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Призвание.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95400" y="838200"/>
            <a:ext cx="716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         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Методика работы с </a:t>
            </a: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синквейном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800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Написание </a:t>
            </a:r>
            <a:r>
              <a:rPr kumimoji="0" lang="ru-RU" alt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является формой свободного творчества. Такой метод одинаково  эффективен в работе с  отстающими и одарёнными детьми.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Можно составлять текст на уроке и дома.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Можно выполнять его как индивидуальное  или как дополнительное задание.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Можно работать индивидуально ,в паре ,в группе.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87" name="Содержимое 2"/>
          <p:cNvSpPr/>
          <p:nvPr/>
        </p:nvSpPr>
        <p:spPr bwMode="auto">
          <a:xfrm>
            <a:off x="4724400" y="1600200"/>
            <a:ext cx="4038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914400" y="990600"/>
            <a:ext cx="716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    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Варианты работы с </a:t>
            </a: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синквейном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054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Составление нового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Составление краткого рассказа по готовому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синквейну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 использованием слов ,фраз , входящих в состав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Коррекция и совершенствование готового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Анализ неполного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без указания темы и определения названия темы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ЗАДАЧИ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Отрабатываются знания о частях речи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Отрабатываются знания о предложении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Умение соблюдать интонацию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Расставлять знаки препинания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Активизируется словарный запас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Совершенствуется навык использования в речи синонимов и антонимов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Активизируется и развивается мыслительная деятельность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РЕЗУЛЬТАТ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4102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Умение ученика кратко , логично выражать мысли (знания) по той или иной теме свидетельствует о степени владения учащимся учебного  материала этой темы и является показателем того,  что ученик: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нает содержание учебного  материала  темы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меет выделять наиболее характерные особенности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меет применять полученные знания для решения новой для него задачи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Критерии оценки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Соответствие тематике (тема урока и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совпадают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Содержание (нет фактических ошибок и противоречий)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Грамотность (нет орфографических и пунктуационных ошибок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Наличие афоризма (в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включены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цитита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или крылатое выражение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Художественность образов (передача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настроения,состояния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.характера)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Оригинальность исполнения (общее впечатление о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синквейне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Актуальность темы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Учить самостоятельно анализировать информацию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Формировать умение видеть ошибки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Аргументировать свои мысли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Стремиться к поиску оптимальных решений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Выбирать свою позицию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Формы деятельности 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Индивидуальное составление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Работа в паре (как правило оказываются учащиеся с разными способностями)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Работа в группах (является более сложной так как кроме индивидуальных способностей ученик должен проявлять коммуникативные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Разное оформление ( рисунок)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синквейна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44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6" name="Picture 2" descr="C:\Users\IBM\Desktop\ВЫВОДЫ О СИНКВЕЙ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25" y="-38100"/>
            <a:ext cx="9194800" cy="6896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25146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6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Удачи в творчестве!</a:t>
            </a:r>
            <a:br>
              <a:rPr kumimoji="0" lang="ru-RU" altLang="ru-RU" sz="6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altLang="ru-RU" sz="6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/>
          <p:nvPr/>
        </p:nvSpPr>
        <p:spPr>
          <a:xfrm>
            <a:off x="609600" y="-182562"/>
            <a:ext cx="5257800" cy="30480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400" dirty="0"/>
              <a:t> АДЕЛАИДА КРЭПСИ ОПИРАВШАЯСЯ НА ЗНАКОМСТВО С ЯПОНСКИМИ СИЛЛАБИЧЕСКИМИ  ХАЙКУ И ТАНКА.СИНКВЕЙНЫ ВОШЛИ В ЕЁ ПОСМЕРТНОЕ СОБРАНИЕ СТИХОТВОРЕНИЙ,ИЗДАННОЕ В 1914 ГОДУ.</a:t>
            </a:r>
          </a:p>
        </p:txBody>
      </p:sp>
      <p:sp>
        <p:nvSpPr>
          <p:cNvPr id="5123" name="Rectangle 5"/>
          <p:cNvSpPr/>
          <p:nvPr/>
        </p:nvSpPr>
        <p:spPr>
          <a:xfrm>
            <a:off x="1447800" y="3697288"/>
            <a:ext cx="7377113" cy="8318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endParaRPr lang="ru-RU" altLang="ru-RU" sz="2400" dirty="0"/>
          </a:p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sz="2400" dirty="0"/>
              <a:t> </a:t>
            </a:r>
          </a:p>
        </p:txBody>
      </p:sp>
      <p:pic>
        <p:nvPicPr>
          <p:cNvPr id="38918" name="Picture 6" descr="Рисунок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685800"/>
            <a:ext cx="1525588" cy="2209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5" descr="C:\Users\IBM\Desktop\im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25400"/>
            <a:ext cx="9791700" cy="7343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/>
          <p:nvPr/>
        </p:nvSpPr>
        <p:spPr>
          <a:xfrm>
            <a:off x="609600" y="1246188"/>
            <a:ext cx="7924800" cy="10144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r>
              <a:rPr lang="ru-RU" altLang="ru-RU" b="1" i="1" u="sng" dirty="0">
                <a:solidFill>
                  <a:schemeClr val="folHlink"/>
                </a:solidFill>
              </a:rPr>
              <a:t> ВИДЫ СИНКВЕЙНА</a:t>
            </a:r>
            <a:r>
              <a:rPr lang="ru-RU" altLang="ru-RU" dirty="0"/>
              <a:t> </a:t>
            </a:r>
            <a:r>
              <a:rPr lang="ru-RU" altLang="ru-RU" sz="2400" dirty="0"/>
              <a:t> 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Pct val="100000"/>
              <a:buNone/>
            </a:pPr>
            <a:endParaRPr lang="ru-RU" altLang="ru-RU" sz="2800" dirty="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85800" y="33528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ТРАДИЦИОННЫЙ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ОБРАТНЫЙ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ЗЕРКАЛЬНЫЙ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СИНКВЕЙН-БАБОЧКА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ГИРЛЯНДА-СИНКВЕЙНОВ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Синквейн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пятистрочная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стихотворная форма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 фр.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cinguains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ПЯТЬ УДАЧ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3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 англ. 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cinguain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ПЯТЬ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ВДОХНОВЕНИЙ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5" name="Picture 1" descr="C:\Users\IBM\Desktop\вдохнов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971800"/>
            <a:ext cx="7967663" cy="3505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8229600" cy="4530725"/>
          </a:xfrm>
        </p:spPr>
        <p:txBody>
          <a:bodyPr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 </a:t>
            </a:r>
            <a:r>
              <a:rPr kumimoji="0" lang="ru-RU" altLang="ru-RU" sz="32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- составляется по определённому правилу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- это малая стихотворная форма используемая для фиксации эмоциональных оценок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- это короткое литературное произведение состоящее из пяти нерифмованных строк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- это средство творческого самовыражения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  <a:r>
              <a:rPr kumimoji="0" lang="ru-RU" alt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развивает образное мышление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229600" cy="4530724"/>
          </a:xfrm>
          <a:ln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/>
          <a:lstStyle/>
          <a:p>
            <a:pPr marL="3886200" marR="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alt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altLang="ru-RU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3597" y="2034399"/>
            <a:ext cx="7481318" cy="3170099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rPr>
              <a:t>Составление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rPr>
              <a:t>синквейна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rPr>
              <a:t> требует от учащегося умение находить в учебном материале наиболее существенные учебные элементы, делать заключение и выражать все это  кратко. Написание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rPr>
              <a:t>синквейна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rPr>
              <a:t> является формой свободного творчества, которое осуществляется по определенным правилам</a:t>
            </a:r>
          </a:p>
        </p:txBody>
      </p:sp>
      <p:pic>
        <p:nvPicPr>
          <p:cNvPr id="9220" name="Заголов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8894763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Picture 7" descr="C:\Users\IBM\Desktop\girl-book-school-reading-learning-happy-105328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304925"/>
            <a:ext cx="4779963" cy="5553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229600" cy="45307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СИНКВЕЙН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Обогащает словарный запас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Подготавливает к краткому пересказу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 формулировать идею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Позволяет почувствовать себя творцом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Получается у всех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Создаёт ситуацию успеха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Синквейн</a:t>
            </a:r>
            <a:r>
              <a:rPr kumimoji="0" lang="ru-RU" altLang="ru-RU" sz="4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alt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alt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Можно применять к темам любого школьного предмета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Помогает лучше понять и осмыслить  изучаемый материал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Можно использовать на разных стадиях урока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</TotalTime>
  <Words>796</Words>
  <Application>Microsoft Office PowerPoint</Application>
  <PresentationFormat>Экран (4:3)</PresentationFormat>
  <Paragraphs>134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Клен</vt:lpstr>
      <vt:lpstr>    </vt:lpstr>
      <vt:lpstr>Актуальность темы</vt:lpstr>
      <vt:lpstr>Слайд 3</vt:lpstr>
      <vt:lpstr>Слайд 4</vt:lpstr>
      <vt:lpstr>Синквейн – пятистрочная стихотворная форма</vt:lpstr>
      <vt:lpstr>Слайд 6</vt:lpstr>
      <vt:lpstr>Слайд 7</vt:lpstr>
      <vt:lpstr>Слайд 8</vt:lpstr>
      <vt:lpstr> Синквейн  </vt:lpstr>
      <vt:lpstr>Слайд 10</vt:lpstr>
      <vt:lpstr>Слайд 11</vt:lpstr>
      <vt:lpstr>  Правила написания синквейна </vt:lpstr>
      <vt:lpstr>Слайд 13</vt:lpstr>
      <vt:lpstr>         Примеры  синквейна </vt:lpstr>
      <vt:lpstr>Методика работы с синквейном</vt:lpstr>
      <vt:lpstr>Варианты работы с синквейном</vt:lpstr>
      <vt:lpstr>ЗАДАЧИ </vt:lpstr>
      <vt:lpstr>РЕЗУЛЬТАТ</vt:lpstr>
      <vt:lpstr>Критерии оценки</vt:lpstr>
      <vt:lpstr> Формы деятельности  </vt:lpstr>
      <vt:lpstr>Слайд 21</vt:lpstr>
      <vt:lpstr>Удачи в творчестве!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ulia</dc:creator>
  <cp:lastModifiedBy>ulia</cp:lastModifiedBy>
  <cp:revision>158</cp:revision>
  <dcterms:created xsi:type="dcterms:W3CDTF">2017-11-20T12:52:58Z</dcterms:created>
  <dcterms:modified xsi:type="dcterms:W3CDTF">2017-11-20T16:26:33Z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1033-10.2.0.5978</vt:lpwstr>
  </property>
</Properties>
</file>