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2" r:id="rId5"/>
    <p:sldId id="261" r:id="rId6"/>
    <p:sldId id="285" r:id="rId7"/>
    <p:sldId id="260" r:id="rId8"/>
    <p:sldId id="264" r:id="rId9"/>
    <p:sldId id="278" r:id="rId10"/>
    <p:sldId id="279" r:id="rId11"/>
    <p:sldId id="280" r:id="rId12"/>
    <p:sldId id="281" r:id="rId13"/>
    <p:sldId id="287" r:id="rId14"/>
    <p:sldId id="295" r:id="rId15"/>
    <p:sldId id="283" r:id="rId16"/>
    <p:sldId id="265" r:id="rId17"/>
    <p:sldId id="307" r:id="rId18"/>
    <p:sldId id="308" r:id="rId19"/>
    <p:sldId id="296" r:id="rId20"/>
    <p:sldId id="288" r:id="rId21"/>
    <p:sldId id="292" r:id="rId22"/>
    <p:sldId id="290" r:id="rId23"/>
    <p:sldId id="293" r:id="rId24"/>
    <p:sldId id="297" r:id="rId25"/>
    <p:sldId id="263" r:id="rId26"/>
    <p:sldId id="306" r:id="rId27"/>
    <p:sldId id="301" r:id="rId28"/>
    <p:sldId id="317" r:id="rId29"/>
    <p:sldId id="312" r:id="rId30"/>
    <p:sldId id="310" r:id="rId31"/>
    <p:sldId id="315" r:id="rId32"/>
    <p:sldId id="316" r:id="rId33"/>
    <p:sldId id="319" r:id="rId34"/>
    <p:sldId id="318" r:id="rId35"/>
    <p:sldId id="298" r:id="rId36"/>
    <p:sldId id="331" r:id="rId37"/>
    <p:sldId id="302" r:id="rId38"/>
    <p:sldId id="326" r:id="rId39"/>
    <p:sldId id="305" r:id="rId40"/>
    <p:sldId id="327" r:id="rId41"/>
    <p:sldId id="328" r:id="rId42"/>
    <p:sldId id="329" r:id="rId43"/>
    <p:sldId id="330" r:id="rId44"/>
    <p:sldId id="321" r:id="rId45"/>
    <p:sldId id="332" r:id="rId46"/>
    <p:sldId id="333" r:id="rId47"/>
    <p:sldId id="335" r:id="rId48"/>
    <p:sldId id="338" r:id="rId49"/>
    <p:sldId id="339" r:id="rId50"/>
    <p:sldId id="340" r:id="rId51"/>
    <p:sldId id="341" r:id="rId52"/>
    <p:sldId id="274" r:id="rId53"/>
    <p:sldId id="342" r:id="rId54"/>
    <p:sldId id="322" r:id="rId55"/>
    <p:sldId id="325" r:id="rId56"/>
    <p:sldId id="343" r:id="rId57"/>
    <p:sldId id="323" r:id="rId58"/>
    <p:sldId id="324" r:id="rId59"/>
    <p:sldId id="282" r:id="rId60"/>
    <p:sldId id="320" r:id="rId61"/>
    <p:sldId id="291" r:id="rId62"/>
    <p:sldId id="299" r:id="rId63"/>
  </p:sldIdLst>
  <p:sldSz cx="12190413"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0" autoAdjust="0"/>
    <p:restoredTop sz="94660"/>
  </p:normalViewPr>
  <p:slideViewPr>
    <p:cSldViewPr>
      <p:cViewPr varScale="1">
        <p:scale>
          <a:sx n="64" d="100"/>
          <a:sy n="64" d="100"/>
        </p:scale>
        <p:origin x="-1074"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Юлия Медведева" userId="1b34f1fd5bd9279c" providerId="Windows Live" clId="Web-{4B2E51B0-4995-4A2C-B228-587D536946CB}"/>
    <pc:docChg chg="modSld">
      <pc:chgData name="Юлия Медведева" userId="1b34f1fd5bd9279c" providerId="Windows Live" clId="Web-{4B2E51B0-4995-4A2C-B228-587D536946CB}" dt="2018-03-21T05:51:20.966" v="1"/>
      <pc:docMkLst>
        <pc:docMk/>
      </pc:docMkLst>
      <pc:sldChg chg="modSp">
        <pc:chgData name="Юлия Медведева" userId="1b34f1fd5bd9279c" providerId="Windows Live" clId="Web-{4B2E51B0-4995-4A2C-B228-587D536946CB}" dt="2018-03-21T05:51:20.966" v="1"/>
        <pc:sldMkLst>
          <pc:docMk/>
          <pc:sldMk cId="3031443028" sldId="320"/>
        </pc:sldMkLst>
        <pc:spChg chg="mod">
          <ac:chgData name="Юлия Медведева" userId="1b34f1fd5bd9279c" providerId="Windows Live" clId="Web-{4B2E51B0-4995-4A2C-B228-587D536946CB}" dt="2018-03-21T05:51:20.966" v="1"/>
          <ac:spMkLst>
            <pc:docMk/>
            <pc:sldMk cId="3031443028" sldId="320"/>
            <ac:spMk id="8" creationId="{00000000-0000-0000-0000-000000000000}"/>
          </ac:spMkLst>
        </pc:spChg>
      </pc:sldChg>
    </pc:docChg>
  </pc:docChgLst>
  <pc:docChgLst>
    <pc:chgData name="Юлия Медведева" userId="1b34f1fd5bd9279c" providerId="Windows Live" clId="Web-{3CB5B7CD-4DE5-445B-9DB5-32D3337CF13C}"/>
    <pc:docChg chg="modSld">
      <pc:chgData name="Юлия Медведева" userId="1b34f1fd5bd9279c" providerId="Windows Live" clId="Web-{3CB5B7CD-4DE5-445B-9DB5-32D3337CF13C}" dt="2018-03-21T12:15:50.744" v="1"/>
      <pc:docMkLst>
        <pc:docMk/>
      </pc:docMkLst>
      <pc:sldChg chg="modSp">
        <pc:chgData name="Юлия Медведева" userId="1b34f1fd5bd9279c" providerId="Windows Live" clId="Web-{3CB5B7CD-4DE5-445B-9DB5-32D3337CF13C}" dt="2018-03-21T12:15:50.744" v="1"/>
        <pc:sldMkLst>
          <pc:docMk/>
          <pc:sldMk cId="2194939987" sldId="308"/>
        </pc:sldMkLst>
        <pc:graphicFrameChg chg="modGraphic">
          <ac:chgData name="Юлия Медведева" userId="1b34f1fd5bd9279c" providerId="Windows Live" clId="Web-{3CB5B7CD-4DE5-445B-9DB5-32D3337CF13C}" dt="2018-03-21T12:15:50.744" v="1"/>
          <ac:graphicFrameMkLst>
            <pc:docMk/>
            <pc:sldMk cId="2194939987" sldId="308"/>
            <ac:graphicFrameMk id="6" creationId="{1D2A5F7E-140B-4354-9F89-5BF454DD1627}"/>
          </ac:graphicFrameMkLst>
        </pc:graphicFrameChg>
      </pc:sldChg>
    </pc:docChg>
  </pc:docChgLst>
  <pc:docChgLst>
    <pc:chgData name="Юлия Медведева" userId="1b34f1fd5bd9279c" providerId="Windows Live" clId="Web-{63CE218E-48C0-47F4-B1A3-73B33C469FDD}"/>
    <pc:docChg chg="modSld">
      <pc:chgData name="Юлия Медведева" userId="1b34f1fd5bd9279c" providerId="Windows Live" clId="Web-{63CE218E-48C0-47F4-B1A3-73B33C469FDD}" dt="2018-03-21T07:42:55.102" v="124"/>
      <pc:docMkLst>
        <pc:docMk/>
      </pc:docMkLst>
      <pc:sldChg chg="modSp">
        <pc:chgData name="Юлия Медведева" userId="1b34f1fd5bd9279c" providerId="Windows Live" clId="Web-{63CE218E-48C0-47F4-B1A3-73B33C469FDD}" dt="2018-03-21T07:13:22.905" v="3"/>
        <pc:sldMkLst>
          <pc:docMk/>
          <pc:sldMk cId="0" sldId="280"/>
        </pc:sldMkLst>
        <pc:graphicFrameChg chg="mod modGraphic">
          <ac:chgData name="Юлия Медведева" userId="1b34f1fd5bd9279c" providerId="Windows Live" clId="Web-{63CE218E-48C0-47F4-B1A3-73B33C469FDD}" dt="2018-03-21T07:13:22.905" v="3"/>
          <ac:graphicFrameMkLst>
            <pc:docMk/>
            <pc:sldMk cId="0" sldId="280"/>
            <ac:graphicFrameMk id="8" creationId="{00000000-0000-0000-0000-000000000000}"/>
          </ac:graphicFrameMkLst>
        </pc:graphicFrameChg>
      </pc:sldChg>
      <pc:sldChg chg="modSp">
        <pc:chgData name="Юлия Медведева" userId="1b34f1fd5bd9279c" providerId="Windows Live" clId="Web-{63CE218E-48C0-47F4-B1A3-73B33C469FDD}" dt="2018-03-21T07:21:14.219" v="98"/>
        <pc:sldMkLst>
          <pc:docMk/>
          <pc:sldMk cId="0" sldId="288"/>
        </pc:sldMkLst>
        <pc:graphicFrameChg chg="mod modGraphic">
          <ac:chgData name="Юлия Медведева" userId="1b34f1fd5bd9279c" providerId="Windows Live" clId="Web-{63CE218E-48C0-47F4-B1A3-73B33C469FDD}" dt="2018-03-21T07:21:14.219" v="98"/>
          <ac:graphicFrameMkLst>
            <pc:docMk/>
            <pc:sldMk cId="0" sldId="288"/>
            <ac:graphicFrameMk id="9" creationId="{00000000-0000-0000-0000-000000000000}"/>
          </ac:graphicFrameMkLst>
        </pc:graphicFrameChg>
      </pc:sldChg>
      <pc:sldChg chg="modSp">
        <pc:chgData name="Юлия Медведева" userId="1b34f1fd5bd9279c" providerId="Windows Live" clId="Web-{63CE218E-48C0-47F4-B1A3-73B33C469FDD}" dt="2018-03-21T07:21:07.813" v="92"/>
        <pc:sldMkLst>
          <pc:docMk/>
          <pc:sldMk cId="0" sldId="292"/>
        </pc:sldMkLst>
        <pc:graphicFrameChg chg="mod modGraphic">
          <ac:chgData name="Юлия Медведева" userId="1b34f1fd5bd9279c" providerId="Windows Live" clId="Web-{63CE218E-48C0-47F4-B1A3-73B33C469FDD}" dt="2018-03-21T07:21:07.813" v="92"/>
          <ac:graphicFrameMkLst>
            <pc:docMk/>
            <pc:sldMk cId="0" sldId="292"/>
            <ac:graphicFrameMk id="9" creationId="{00000000-0000-0000-0000-000000000000}"/>
          </ac:graphicFrameMkLst>
        </pc:graphicFrameChg>
      </pc:sldChg>
      <pc:sldChg chg="modSp">
        <pc:chgData name="Юлия Медведева" userId="1b34f1fd5bd9279c" providerId="Windows Live" clId="Web-{63CE218E-48C0-47F4-B1A3-73B33C469FDD}" dt="2018-03-21T07:30:42.992" v="108"/>
        <pc:sldMkLst>
          <pc:docMk/>
          <pc:sldMk cId="1265760207" sldId="302"/>
        </pc:sldMkLst>
        <pc:graphicFrameChg chg="mod modGraphic">
          <ac:chgData name="Юлия Медведева" userId="1b34f1fd5bd9279c" providerId="Windows Live" clId="Web-{63CE218E-48C0-47F4-B1A3-73B33C469FDD}" dt="2018-03-21T07:30:42.992" v="108"/>
          <ac:graphicFrameMkLst>
            <pc:docMk/>
            <pc:sldMk cId="1265760207" sldId="302"/>
            <ac:graphicFrameMk id="6" creationId="{6672A9C4-2BA3-49C4-B93B-D99C8D09F8B8}"/>
          </ac:graphicFrameMkLst>
        </pc:graphicFrameChg>
      </pc:sldChg>
      <pc:sldChg chg="modSp">
        <pc:chgData name="Юлия Медведева" userId="1b34f1fd5bd9279c" providerId="Windows Live" clId="Web-{63CE218E-48C0-47F4-B1A3-73B33C469FDD}" dt="2018-03-21T07:32:21.305" v="111"/>
        <pc:sldMkLst>
          <pc:docMk/>
          <pc:sldMk cId="2529618599" sldId="305"/>
        </pc:sldMkLst>
        <pc:spChg chg="mod">
          <ac:chgData name="Юлия Медведева" userId="1b34f1fd5bd9279c" providerId="Windows Live" clId="Web-{63CE218E-48C0-47F4-B1A3-73B33C469FDD}" dt="2018-03-21T07:32:21.305" v="111"/>
          <ac:spMkLst>
            <pc:docMk/>
            <pc:sldMk cId="2529618599" sldId="305"/>
            <ac:spMk id="2" creationId="{491F4C6D-69BB-4E94-BEE6-7F461D458600}"/>
          </ac:spMkLst>
        </pc:spChg>
      </pc:sldChg>
      <pc:sldChg chg="modSp">
        <pc:chgData name="Юлия Медведева" userId="1b34f1fd5bd9279c" providerId="Windows Live" clId="Web-{63CE218E-48C0-47F4-B1A3-73B33C469FDD}" dt="2018-03-21T07:27:04.974" v="106"/>
        <pc:sldMkLst>
          <pc:docMk/>
          <pc:sldMk cId="814603296" sldId="316"/>
        </pc:sldMkLst>
        <pc:graphicFrameChg chg="mod modGraphic">
          <ac:chgData name="Юлия Медведева" userId="1b34f1fd5bd9279c" providerId="Windows Live" clId="Web-{63CE218E-48C0-47F4-B1A3-73B33C469FDD}" dt="2018-03-21T07:27:04.974" v="106"/>
          <ac:graphicFrameMkLst>
            <pc:docMk/>
            <pc:sldMk cId="814603296" sldId="316"/>
            <ac:graphicFrameMk id="7" creationId="{07BEC7B9-072C-4945-AC23-79D76AA0470F}"/>
          </ac:graphicFrameMkLst>
        </pc:graphicFrameChg>
      </pc:sldChg>
      <pc:sldChg chg="addSp delSp modSp">
        <pc:chgData name="Юлия Медведева" userId="1b34f1fd5bd9279c" providerId="Windows Live" clId="Web-{63CE218E-48C0-47F4-B1A3-73B33C469FDD}" dt="2018-03-21T07:42:55.102" v="124"/>
        <pc:sldMkLst>
          <pc:docMk/>
          <pc:sldMk cId="3192399189" sldId="332"/>
        </pc:sldMkLst>
        <pc:graphicFrameChg chg="add del mod modGraphic">
          <ac:chgData name="Юлия Медведева" userId="1b34f1fd5bd9279c" providerId="Windows Live" clId="Web-{63CE218E-48C0-47F4-B1A3-73B33C469FDD}" dt="2018-03-21T07:40:45.915" v="119"/>
          <ac:graphicFrameMkLst>
            <pc:docMk/>
            <pc:sldMk cId="3192399189" sldId="332"/>
            <ac:graphicFrameMk id="2" creationId="{9D2A4E7B-5838-4BAB-B6C0-6045BC3AF0F7}"/>
          </ac:graphicFrameMkLst>
        </pc:graphicFrameChg>
        <pc:graphicFrameChg chg="del">
          <ac:chgData name="Юлия Медведева" userId="1b34f1fd5bd9279c" providerId="Windows Live" clId="Web-{63CE218E-48C0-47F4-B1A3-73B33C469FDD}" dt="2018-03-21T07:38:31.508" v="113"/>
          <ac:graphicFrameMkLst>
            <pc:docMk/>
            <pc:sldMk cId="3192399189" sldId="332"/>
            <ac:graphicFrameMk id="6" creationId="{F9FADF2E-28FE-483C-8091-BFABB498C645}"/>
          </ac:graphicFrameMkLst>
        </pc:graphicFrameChg>
        <pc:picChg chg="add mod">
          <ac:chgData name="Юлия Медведева" userId="1b34f1fd5bd9279c" providerId="Windows Live" clId="Web-{63CE218E-48C0-47F4-B1A3-73B33C469FDD}" dt="2018-03-21T07:42:55.102" v="124"/>
          <ac:picMkLst>
            <pc:docMk/>
            <pc:sldMk cId="3192399189" sldId="332"/>
            <ac:picMk id="4" creationId="{0DF95AAA-ACA2-44A3-ABA8-156C90226320}"/>
          </ac:picMkLst>
        </pc:picChg>
      </pc:sldChg>
    </pc:docChg>
  </pc:docChgLst>
  <pc:docChgLst>
    <pc:chgData name="Юлия Медведева" userId="1b34f1fd5bd9279c" providerId="Windows Live" clId="Web-{3377FEAE-500B-41CC-ADA8-DB9C95F4F143}"/>
    <pc:docChg chg="modSld">
      <pc:chgData name="Юлия Медведева" userId="1b34f1fd5bd9279c" providerId="Windows Live" clId="Web-{3377FEAE-500B-41CC-ADA8-DB9C95F4F143}" dt="2018-03-21T05:22:09.750" v="150"/>
      <pc:docMkLst>
        <pc:docMk/>
      </pc:docMkLst>
      <pc:sldChg chg="addSp delSp modSp">
        <pc:chgData name="Юлия Медведева" userId="1b34f1fd5bd9279c" providerId="Windows Live" clId="Web-{3377FEAE-500B-41CC-ADA8-DB9C95F4F143}" dt="2018-03-21T05:22:09.750" v="149"/>
        <pc:sldMkLst>
          <pc:docMk/>
          <pc:sldMk cId="251404301" sldId="306"/>
        </pc:sldMkLst>
        <pc:spChg chg="add del mod">
          <ac:chgData name="Юлия Медведева" userId="1b34f1fd5bd9279c" providerId="Windows Live" clId="Web-{3377FEAE-500B-41CC-ADA8-DB9C95F4F143}" dt="2018-03-21T05:22:09.750" v="149"/>
          <ac:spMkLst>
            <pc:docMk/>
            <pc:sldMk cId="251404301" sldId="306"/>
            <ac:spMk id="12" creationId="{EE6A2D80-6C48-4444-A866-6A33F8E44C9C}"/>
          </ac:spMkLst>
        </pc:spChg>
        <pc:spChg chg="del mod">
          <ac:chgData name="Юлия Медведева" userId="1b34f1fd5bd9279c" providerId="Windows Live" clId="Web-{3377FEAE-500B-41CC-ADA8-DB9C95F4F143}" dt="2018-03-21T05:21:26.276" v="100"/>
          <ac:spMkLst>
            <pc:docMk/>
            <pc:sldMk cId="251404301" sldId="306"/>
            <ac:spMk id="13" creationId="{7525EA1B-DEBF-41D4-9C3E-5EC9EF26DD59}"/>
          </ac:spMkLst>
        </pc:spChg>
      </pc:sldChg>
      <pc:sldChg chg="modSp">
        <pc:chgData name="Юлия Медведева" userId="1b34f1fd5bd9279c" providerId="Windows Live" clId="Web-{3377FEAE-500B-41CC-ADA8-DB9C95F4F143}" dt="2018-03-21T05:19:36.935" v="13"/>
        <pc:sldMkLst>
          <pc:docMk/>
          <pc:sldMk cId="2194939987" sldId="308"/>
        </pc:sldMkLst>
        <pc:graphicFrameChg chg="mod modGraphic">
          <ac:chgData name="Юлия Медведева" userId="1b34f1fd5bd9279c" providerId="Windows Live" clId="Web-{3377FEAE-500B-41CC-ADA8-DB9C95F4F143}" dt="2018-03-21T05:19:36.935" v="13"/>
          <ac:graphicFrameMkLst>
            <pc:docMk/>
            <pc:sldMk cId="2194939987" sldId="308"/>
            <ac:graphicFrameMk id="6" creationId="{1D2A5F7E-140B-4354-9F89-5BF454DD162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A1FE-F7CE-4FB4-A191-870B382EB58C}" type="doc">
      <dgm:prSet loTypeId="urn:microsoft.com/office/officeart/2005/8/layout/hProcess9" loCatId="process" qsTypeId="urn:microsoft.com/office/officeart/2005/8/quickstyle/simple4" qsCatId="simple" csTypeId="urn:microsoft.com/office/officeart/2005/8/colors/colorful1#14" csCatId="colorful" phldr="1"/>
      <dgm:spPr/>
    </dgm:pt>
    <dgm:pt modelId="{D72E4BB8-958F-4BF3-956A-DF3E84E81BFE}">
      <dgm:prSet phldrT="[Текст]"/>
      <dgm:spPr/>
      <dgm:t>
        <a:bodyPr/>
        <a:lstStyle/>
        <a:p>
          <a:r>
            <a:rPr lang="ru-RU" dirty="0"/>
            <a:t>Ученики до занятия проверяют готовности учебных принадлежностей к уроку</a:t>
          </a:r>
        </a:p>
      </dgm:t>
    </dgm:pt>
    <dgm:pt modelId="{510159ED-ACC0-44D4-B5DF-F931AB792AC9}" type="parTrans" cxnId="{60B3AC07-457C-421A-8B1C-89306C099287}">
      <dgm:prSet/>
      <dgm:spPr/>
      <dgm:t>
        <a:bodyPr/>
        <a:lstStyle/>
        <a:p>
          <a:endParaRPr lang="ru-RU"/>
        </a:p>
      </dgm:t>
    </dgm:pt>
    <dgm:pt modelId="{5D0B973F-4E84-480E-8C6D-03F3C8B646A1}" type="sibTrans" cxnId="{60B3AC07-457C-421A-8B1C-89306C099287}">
      <dgm:prSet/>
      <dgm:spPr/>
      <dgm:t>
        <a:bodyPr/>
        <a:lstStyle/>
        <a:p>
          <a:endParaRPr lang="ru-RU"/>
        </a:p>
      </dgm:t>
    </dgm:pt>
    <dgm:pt modelId="{83D77C85-A33D-451A-97C1-67108D04266D}">
      <dgm:prSet phldrT="[Текст]"/>
      <dgm:spPr/>
      <dgm:t>
        <a:bodyPr/>
        <a:lstStyle/>
        <a:p>
          <a:r>
            <a:rPr lang="ru-RU" dirty="0"/>
            <a:t>Учитель – пример</a:t>
          </a:r>
          <a:br>
            <a:rPr lang="ru-RU" dirty="0"/>
          </a:br>
          <a:r>
            <a:rPr lang="ru-RU" dirty="0"/>
            <a:t>для школьников. </a:t>
          </a:r>
          <a:br>
            <a:rPr lang="ru-RU" dirty="0"/>
          </a:br>
          <a:r>
            <a:rPr lang="ru-RU" dirty="0"/>
            <a:t>Поэтому до начала урока подготовьте свое рабочее место</a:t>
          </a:r>
        </a:p>
      </dgm:t>
    </dgm:pt>
    <dgm:pt modelId="{6B0FA667-0450-4167-BC93-69A3ED0A0FD3}" type="parTrans" cxnId="{112140B7-E764-4879-9B5C-EEEEBF6693DB}">
      <dgm:prSet/>
      <dgm:spPr/>
      <dgm:t>
        <a:bodyPr/>
        <a:lstStyle/>
        <a:p>
          <a:endParaRPr lang="ru-RU"/>
        </a:p>
      </dgm:t>
    </dgm:pt>
    <dgm:pt modelId="{F7AEDF57-DF75-47FD-848A-4D8A0A64545C}" type="sibTrans" cxnId="{112140B7-E764-4879-9B5C-EEEEBF6693DB}">
      <dgm:prSet/>
      <dgm:spPr/>
      <dgm:t>
        <a:bodyPr/>
        <a:lstStyle/>
        <a:p>
          <a:endParaRPr lang="ru-RU"/>
        </a:p>
      </dgm:t>
    </dgm:pt>
    <dgm:pt modelId="{A1BB9689-A34E-4C63-8899-2DCF3E530A61}">
      <dgm:prSet phldrT="[Текст]"/>
      <dgm:spPr/>
      <dgm:t>
        <a:bodyPr/>
        <a:lstStyle/>
        <a:p>
          <a:r>
            <a:rPr lang="ru-RU" dirty="0"/>
            <a:t>До начала урока подготовьте необходимое оборудование, демонстрационный </a:t>
          </a:r>
          <a:br>
            <a:rPr lang="ru-RU" dirty="0"/>
          </a:br>
          <a:r>
            <a:rPr lang="ru-RU" dirty="0"/>
            <a:t>или раздаточный материал</a:t>
          </a:r>
        </a:p>
      </dgm:t>
    </dgm:pt>
    <dgm:pt modelId="{B367BD37-9125-4B13-A784-9C912459A6C9}" type="parTrans" cxnId="{7C23D12D-EF2D-401D-93C8-FD130E59032C}">
      <dgm:prSet/>
      <dgm:spPr/>
      <dgm:t>
        <a:bodyPr/>
        <a:lstStyle/>
        <a:p>
          <a:endParaRPr lang="ru-RU"/>
        </a:p>
      </dgm:t>
    </dgm:pt>
    <dgm:pt modelId="{A173C457-5B8A-4D79-AFCB-A3718236F0C8}" type="sibTrans" cxnId="{7C23D12D-EF2D-401D-93C8-FD130E59032C}">
      <dgm:prSet/>
      <dgm:spPr/>
      <dgm:t>
        <a:bodyPr/>
        <a:lstStyle/>
        <a:p>
          <a:endParaRPr lang="ru-RU"/>
        </a:p>
      </dgm:t>
    </dgm:pt>
    <dgm:pt modelId="{C2D9BF46-8AAD-475B-BA57-5BE024B7F5D1}" type="pres">
      <dgm:prSet presAssocID="{513DA1FE-F7CE-4FB4-A191-870B382EB58C}" presName="CompostProcess" presStyleCnt="0">
        <dgm:presLayoutVars>
          <dgm:dir/>
          <dgm:resizeHandles val="exact"/>
        </dgm:presLayoutVars>
      </dgm:prSet>
      <dgm:spPr/>
    </dgm:pt>
    <dgm:pt modelId="{4CB25FF8-BA80-406D-BDBF-A08E4F29F5C8}" type="pres">
      <dgm:prSet presAssocID="{513DA1FE-F7CE-4FB4-A191-870B382EB58C}" presName="arrow" presStyleLbl="bgShp" presStyleIdx="0" presStyleCnt="1"/>
      <dgm:spPr/>
    </dgm:pt>
    <dgm:pt modelId="{A0279345-5E44-4CD0-BE4C-ACDE544EEDA1}" type="pres">
      <dgm:prSet presAssocID="{513DA1FE-F7CE-4FB4-A191-870B382EB58C}" presName="linearProcess" presStyleCnt="0"/>
      <dgm:spPr/>
    </dgm:pt>
    <dgm:pt modelId="{688086E7-E9AC-4878-AE18-C3B0E78378ED}" type="pres">
      <dgm:prSet presAssocID="{D72E4BB8-958F-4BF3-956A-DF3E84E81BFE}" presName="textNode" presStyleLbl="node1" presStyleIdx="0" presStyleCnt="3">
        <dgm:presLayoutVars>
          <dgm:bulletEnabled val="1"/>
        </dgm:presLayoutVars>
      </dgm:prSet>
      <dgm:spPr/>
    </dgm:pt>
    <dgm:pt modelId="{B3F4A8FC-D07C-48A3-88CA-B9345DA4754E}" type="pres">
      <dgm:prSet presAssocID="{5D0B973F-4E84-480E-8C6D-03F3C8B646A1}" presName="sibTrans" presStyleCnt="0"/>
      <dgm:spPr/>
    </dgm:pt>
    <dgm:pt modelId="{63EBE7E0-1952-4E7B-8928-9B5F2E71FC52}" type="pres">
      <dgm:prSet presAssocID="{83D77C85-A33D-451A-97C1-67108D04266D}" presName="textNode" presStyleLbl="node1" presStyleIdx="1" presStyleCnt="3">
        <dgm:presLayoutVars>
          <dgm:bulletEnabled val="1"/>
        </dgm:presLayoutVars>
      </dgm:prSet>
      <dgm:spPr/>
    </dgm:pt>
    <dgm:pt modelId="{124CBA7A-ECF1-41C3-9A2D-F4D9EFA878F7}" type="pres">
      <dgm:prSet presAssocID="{F7AEDF57-DF75-47FD-848A-4D8A0A64545C}" presName="sibTrans" presStyleCnt="0"/>
      <dgm:spPr/>
    </dgm:pt>
    <dgm:pt modelId="{B7238F3D-6784-443C-B6B9-B25F3EB07F89}" type="pres">
      <dgm:prSet presAssocID="{A1BB9689-A34E-4C63-8899-2DCF3E530A61}" presName="textNode" presStyleLbl="node1" presStyleIdx="2" presStyleCnt="3">
        <dgm:presLayoutVars>
          <dgm:bulletEnabled val="1"/>
        </dgm:presLayoutVars>
      </dgm:prSet>
      <dgm:spPr/>
    </dgm:pt>
  </dgm:ptLst>
  <dgm:cxnLst>
    <dgm:cxn modelId="{60B3AC07-457C-421A-8B1C-89306C099287}" srcId="{513DA1FE-F7CE-4FB4-A191-870B382EB58C}" destId="{D72E4BB8-958F-4BF3-956A-DF3E84E81BFE}" srcOrd="0" destOrd="0" parTransId="{510159ED-ACC0-44D4-B5DF-F931AB792AC9}" sibTransId="{5D0B973F-4E84-480E-8C6D-03F3C8B646A1}"/>
    <dgm:cxn modelId="{7C23D12D-EF2D-401D-93C8-FD130E59032C}" srcId="{513DA1FE-F7CE-4FB4-A191-870B382EB58C}" destId="{A1BB9689-A34E-4C63-8899-2DCF3E530A61}" srcOrd="2" destOrd="0" parTransId="{B367BD37-9125-4B13-A784-9C912459A6C9}" sibTransId="{A173C457-5B8A-4D79-AFCB-A3718236F0C8}"/>
    <dgm:cxn modelId="{7DA1DA2E-02D0-49D0-90D5-5677431DACBA}" type="presOf" srcId="{A1BB9689-A34E-4C63-8899-2DCF3E530A61}" destId="{B7238F3D-6784-443C-B6B9-B25F3EB07F89}" srcOrd="0" destOrd="0" presId="urn:microsoft.com/office/officeart/2005/8/layout/hProcess9"/>
    <dgm:cxn modelId="{1201BF81-8FAA-4EA1-A401-EC40DCC43D96}" type="presOf" srcId="{D72E4BB8-958F-4BF3-956A-DF3E84E81BFE}" destId="{688086E7-E9AC-4878-AE18-C3B0E78378ED}" srcOrd="0" destOrd="0" presId="urn:microsoft.com/office/officeart/2005/8/layout/hProcess9"/>
    <dgm:cxn modelId="{1B02CDB5-669F-4CE1-876D-5EE457563685}" type="presOf" srcId="{513DA1FE-F7CE-4FB4-A191-870B382EB58C}" destId="{C2D9BF46-8AAD-475B-BA57-5BE024B7F5D1}" srcOrd="0" destOrd="0" presId="urn:microsoft.com/office/officeart/2005/8/layout/hProcess9"/>
    <dgm:cxn modelId="{112140B7-E764-4879-9B5C-EEEEBF6693DB}" srcId="{513DA1FE-F7CE-4FB4-A191-870B382EB58C}" destId="{83D77C85-A33D-451A-97C1-67108D04266D}" srcOrd="1" destOrd="0" parTransId="{6B0FA667-0450-4167-BC93-69A3ED0A0FD3}" sibTransId="{F7AEDF57-DF75-47FD-848A-4D8A0A64545C}"/>
    <dgm:cxn modelId="{37E002EC-CB56-4F4C-A231-DFFE58242F99}" type="presOf" srcId="{83D77C85-A33D-451A-97C1-67108D04266D}" destId="{63EBE7E0-1952-4E7B-8928-9B5F2E71FC52}" srcOrd="0" destOrd="0" presId="urn:microsoft.com/office/officeart/2005/8/layout/hProcess9"/>
    <dgm:cxn modelId="{7ABB2BEE-5F6E-4D6C-93BF-E1051D227D5C}" type="presParOf" srcId="{C2D9BF46-8AAD-475B-BA57-5BE024B7F5D1}" destId="{4CB25FF8-BA80-406D-BDBF-A08E4F29F5C8}" srcOrd="0" destOrd="0" presId="urn:microsoft.com/office/officeart/2005/8/layout/hProcess9"/>
    <dgm:cxn modelId="{9A903684-5034-413F-82F7-2395BA566D3B}" type="presParOf" srcId="{C2D9BF46-8AAD-475B-BA57-5BE024B7F5D1}" destId="{A0279345-5E44-4CD0-BE4C-ACDE544EEDA1}" srcOrd="1" destOrd="0" presId="urn:microsoft.com/office/officeart/2005/8/layout/hProcess9"/>
    <dgm:cxn modelId="{B18A4150-E2E1-43DC-A709-3FC921F40787}" type="presParOf" srcId="{A0279345-5E44-4CD0-BE4C-ACDE544EEDA1}" destId="{688086E7-E9AC-4878-AE18-C3B0E78378ED}" srcOrd="0" destOrd="0" presId="urn:microsoft.com/office/officeart/2005/8/layout/hProcess9"/>
    <dgm:cxn modelId="{AEAC6AB4-B4E8-4676-AC77-A6E8154ED14F}" type="presParOf" srcId="{A0279345-5E44-4CD0-BE4C-ACDE544EEDA1}" destId="{B3F4A8FC-D07C-48A3-88CA-B9345DA4754E}" srcOrd="1" destOrd="0" presId="urn:microsoft.com/office/officeart/2005/8/layout/hProcess9"/>
    <dgm:cxn modelId="{9040769C-F018-48E2-8FAE-C6B83EE25BFF}" type="presParOf" srcId="{A0279345-5E44-4CD0-BE4C-ACDE544EEDA1}" destId="{63EBE7E0-1952-4E7B-8928-9B5F2E71FC52}" srcOrd="2" destOrd="0" presId="urn:microsoft.com/office/officeart/2005/8/layout/hProcess9"/>
    <dgm:cxn modelId="{E59C9993-EF34-4945-99E0-452991BC4483}" type="presParOf" srcId="{A0279345-5E44-4CD0-BE4C-ACDE544EEDA1}" destId="{124CBA7A-ECF1-41C3-9A2D-F4D9EFA878F7}" srcOrd="3" destOrd="0" presId="urn:microsoft.com/office/officeart/2005/8/layout/hProcess9"/>
    <dgm:cxn modelId="{C145797A-AC72-412D-9E20-097DCA4C3A43}" type="presParOf" srcId="{A0279345-5E44-4CD0-BE4C-ACDE544EEDA1}" destId="{B7238F3D-6784-443C-B6B9-B25F3EB07F89}"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50A056-F8AF-48C8-ABDF-0A4B4802CA4D}"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BB0D19A3-0AC1-4B07-BB47-9894A99CB223}">
      <dgm:prSet phldrT="[Текст]"/>
      <dgm:spPr/>
      <dgm:t>
        <a:bodyPr/>
        <a:lstStyle/>
        <a:p>
          <a:r>
            <a:rPr lang="ru-RU" b="1" dirty="0">
              <a:effectLst>
                <a:outerShdw blurRad="38100" dist="38100" dir="2700000" algn="tl">
                  <a:srgbClr val="000000">
                    <a:alpha val="43137"/>
                  </a:srgbClr>
                </a:outerShdw>
              </a:effectLst>
              <a:latin typeface="Arial" pitchFamily="34" charset="0"/>
              <a:cs typeface="Arial" pitchFamily="34" charset="0"/>
            </a:rPr>
            <a:t>Цели урока четко сформулированы</a:t>
          </a:r>
        </a:p>
      </dgm:t>
    </dgm:pt>
    <dgm:pt modelId="{4022162E-D9C7-4D57-A2B6-BF4CD4121C11}" type="parTrans" cxnId="{B71E1C84-119B-49A9-A1CC-85D088AF3DC1}">
      <dgm:prSet/>
      <dgm:spPr/>
      <dgm:t>
        <a:bodyPr/>
        <a:lstStyle/>
        <a:p>
          <a:endParaRPr lang="ru-RU">
            <a:latin typeface="Arial" pitchFamily="34" charset="0"/>
            <a:cs typeface="Arial" pitchFamily="34" charset="0"/>
          </a:endParaRPr>
        </a:p>
      </dgm:t>
    </dgm:pt>
    <dgm:pt modelId="{2A67DC2B-1769-47D1-A13C-76F566A7B6D4}" type="sibTrans" cxnId="{B71E1C84-119B-49A9-A1CC-85D088AF3DC1}">
      <dgm:prSet/>
      <dgm:spPr/>
      <dgm:t>
        <a:bodyPr/>
        <a:lstStyle/>
        <a:p>
          <a:endParaRPr lang="ru-RU">
            <a:latin typeface="Arial" pitchFamily="34" charset="0"/>
            <a:cs typeface="Arial" pitchFamily="34" charset="0"/>
          </a:endParaRPr>
        </a:p>
      </dgm:t>
    </dgm:pt>
    <dgm:pt modelId="{E0C7F6BD-92F7-4009-BD36-3FEDFA3E6901}">
      <dgm:prSet phldrT="[Текст]"/>
      <dgm:spPr/>
      <dgm:t>
        <a:bodyPr/>
        <a:lstStyle/>
        <a:p>
          <a:r>
            <a:rPr lang="ru-RU" dirty="0">
              <a:latin typeface="Arial" pitchFamily="34" charset="0"/>
              <a:cs typeface="Arial" pitchFamily="34" charset="0"/>
            </a:rPr>
            <a:t>Цель сформулирована так, чтобы ее понял ученик</a:t>
          </a:r>
        </a:p>
      </dgm:t>
    </dgm:pt>
    <dgm:pt modelId="{4E6C20C2-4B76-4D87-A15C-C2046B7EF5CB}" type="parTrans" cxnId="{541D126D-E65A-478D-8B8E-141B7FE3EA61}">
      <dgm:prSet/>
      <dgm:spPr/>
      <dgm:t>
        <a:bodyPr/>
        <a:lstStyle/>
        <a:p>
          <a:endParaRPr lang="ru-RU">
            <a:latin typeface="Arial" pitchFamily="34" charset="0"/>
            <a:cs typeface="Arial" pitchFamily="34" charset="0"/>
          </a:endParaRPr>
        </a:p>
      </dgm:t>
    </dgm:pt>
    <dgm:pt modelId="{8B31F249-CA49-4D98-B521-7F33C97C9E9E}" type="sibTrans" cxnId="{541D126D-E65A-478D-8B8E-141B7FE3EA61}">
      <dgm:prSet/>
      <dgm:spPr/>
      <dgm:t>
        <a:bodyPr/>
        <a:lstStyle/>
        <a:p>
          <a:endParaRPr lang="ru-RU">
            <a:latin typeface="Arial" pitchFamily="34" charset="0"/>
            <a:cs typeface="Arial" pitchFamily="34" charset="0"/>
          </a:endParaRPr>
        </a:p>
      </dgm:t>
    </dgm:pt>
    <dgm:pt modelId="{3A9ED9EA-6243-47CD-83E5-B10D038DD3DE}">
      <dgm:prSet phldrT="[Текст]"/>
      <dgm:spPr/>
      <dgm:t>
        <a:bodyPr/>
        <a:lstStyle/>
        <a:p>
          <a:r>
            <a:rPr lang="ru-RU" b="1" dirty="0">
              <a:effectLst>
                <a:outerShdw blurRad="38100" dist="38100" dir="2700000" algn="tl">
                  <a:srgbClr val="000000">
                    <a:alpha val="43137"/>
                  </a:srgbClr>
                </a:outerShdw>
              </a:effectLst>
              <a:latin typeface="Arial" pitchFamily="34" charset="0"/>
              <a:cs typeface="Arial" pitchFamily="34" charset="0"/>
            </a:rPr>
            <a:t>Цели рассказывают </a:t>
          </a:r>
          <a:br>
            <a:rPr lang="ru-RU" b="1" dirty="0">
              <a:effectLst>
                <a:outerShdw blurRad="38100" dist="38100" dir="2700000" algn="tl">
                  <a:srgbClr val="000000">
                    <a:alpha val="43137"/>
                  </a:srgbClr>
                </a:outerShdw>
              </a:effectLst>
              <a:latin typeface="Arial" pitchFamily="34" charset="0"/>
              <a:cs typeface="Arial" pitchFamily="34" charset="0"/>
            </a:rPr>
          </a:br>
          <a:r>
            <a:rPr lang="ru-RU" b="1" dirty="0">
              <a:effectLst>
                <a:outerShdw blurRad="38100" dist="38100" dir="2700000" algn="tl">
                  <a:srgbClr val="000000">
                    <a:alpha val="43137"/>
                  </a:srgbClr>
                </a:outerShdw>
              </a:effectLst>
              <a:latin typeface="Arial" pitchFamily="34" charset="0"/>
              <a:cs typeface="Arial" pitchFamily="34" charset="0"/>
            </a:rPr>
            <a:t>о пользе урока</a:t>
          </a:r>
        </a:p>
      </dgm:t>
    </dgm:pt>
    <dgm:pt modelId="{3FD0B140-3A43-42B3-8D8C-1809FE55EBFF}" type="parTrans" cxnId="{17A4C5EB-FD33-42A8-9474-561B44EA9640}">
      <dgm:prSet/>
      <dgm:spPr/>
      <dgm:t>
        <a:bodyPr/>
        <a:lstStyle/>
        <a:p>
          <a:endParaRPr lang="ru-RU">
            <a:latin typeface="Arial" pitchFamily="34" charset="0"/>
            <a:cs typeface="Arial" pitchFamily="34" charset="0"/>
          </a:endParaRPr>
        </a:p>
      </dgm:t>
    </dgm:pt>
    <dgm:pt modelId="{933477C1-3BE9-4E72-BA07-DC48BF310230}" type="sibTrans" cxnId="{17A4C5EB-FD33-42A8-9474-561B44EA9640}">
      <dgm:prSet/>
      <dgm:spPr/>
      <dgm:t>
        <a:bodyPr/>
        <a:lstStyle/>
        <a:p>
          <a:endParaRPr lang="ru-RU">
            <a:latin typeface="Arial" pitchFamily="34" charset="0"/>
            <a:cs typeface="Arial" pitchFamily="34" charset="0"/>
          </a:endParaRPr>
        </a:p>
      </dgm:t>
    </dgm:pt>
    <dgm:pt modelId="{9095AF49-9928-4036-B745-CF8A4E996A0D}">
      <dgm:prSet phldrT="[Текст]"/>
      <dgm:spPr/>
      <dgm:t>
        <a:bodyPr/>
        <a:lstStyle/>
        <a:p>
          <a:r>
            <a:rPr lang="ru-RU" dirty="0">
              <a:latin typeface="Arial" pitchFamily="34" charset="0"/>
              <a:cs typeface="Arial" pitchFamily="34" charset="0"/>
            </a:rPr>
            <a:t>Как и зачем будем делать? </a:t>
          </a:r>
        </a:p>
      </dgm:t>
    </dgm:pt>
    <dgm:pt modelId="{45EAF837-B427-4AA4-BB1D-CD889D4CFC62}" type="parTrans" cxnId="{1C3A87D4-B5C6-4A26-B399-F75041A55A0F}">
      <dgm:prSet/>
      <dgm:spPr/>
      <dgm:t>
        <a:bodyPr/>
        <a:lstStyle/>
        <a:p>
          <a:endParaRPr lang="ru-RU">
            <a:latin typeface="Arial" pitchFamily="34" charset="0"/>
            <a:cs typeface="Arial" pitchFamily="34" charset="0"/>
          </a:endParaRPr>
        </a:p>
      </dgm:t>
    </dgm:pt>
    <dgm:pt modelId="{4F4329ED-BDBA-4483-B2F0-1DAF5F247CA2}" type="sibTrans" cxnId="{1C3A87D4-B5C6-4A26-B399-F75041A55A0F}">
      <dgm:prSet/>
      <dgm:spPr/>
      <dgm:t>
        <a:bodyPr/>
        <a:lstStyle/>
        <a:p>
          <a:endParaRPr lang="ru-RU">
            <a:latin typeface="Arial" pitchFamily="34" charset="0"/>
            <a:cs typeface="Arial" pitchFamily="34" charset="0"/>
          </a:endParaRPr>
        </a:p>
      </dgm:t>
    </dgm:pt>
    <dgm:pt modelId="{ACC45930-D754-4363-BFB3-9B3B5F8AF49C}">
      <dgm:prSet phldrT="[Текст]"/>
      <dgm:spPr/>
      <dgm:t>
        <a:bodyPr/>
        <a:lstStyle/>
        <a:p>
          <a:r>
            <a:rPr lang="ru-RU" b="1" dirty="0">
              <a:effectLst>
                <a:outerShdw blurRad="38100" dist="38100" dir="2700000" algn="tl">
                  <a:srgbClr val="000000">
                    <a:alpha val="43137"/>
                  </a:srgbClr>
                </a:outerShdw>
              </a:effectLst>
              <a:latin typeface="Arial" pitchFamily="34" charset="0"/>
              <a:cs typeface="Arial" pitchFamily="34" charset="0"/>
            </a:rPr>
            <a:t>Цели учитывают возрастные особенности урока</a:t>
          </a:r>
        </a:p>
      </dgm:t>
    </dgm:pt>
    <dgm:pt modelId="{4DB2D200-2DAF-42A9-A093-EB0F677FA0A8}" type="parTrans" cxnId="{9369EF82-204F-4B67-B5B1-6425183145EA}">
      <dgm:prSet/>
      <dgm:spPr/>
      <dgm:t>
        <a:bodyPr/>
        <a:lstStyle/>
        <a:p>
          <a:endParaRPr lang="ru-RU">
            <a:latin typeface="Arial" pitchFamily="34" charset="0"/>
            <a:cs typeface="Arial" pitchFamily="34" charset="0"/>
          </a:endParaRPr>
        </a:p>
      </dgm:t>
    </dgm:pt>
    <dgm:pt modelId="{1F9C0A99-E222-42C0-BFAC-B2849B4E40F3}" type="sibTrans" cxnId="{9369EF82-204F-4B67-B5B1-6425183145EA}">
      <dgm:prSet/>
      <dgm:spPr/>
      <dgm:t>
        <a:bodyPr/>
        <a:lstStyle/>
        <a:p>
          <a:endParaRPr lang="ru-RU">
            <a:latin typeface="Arial" pitchFamily="34" charset="0"/>
            <a:cs typeface="Arial" pitchFamily="34" charset="0"/>
          </a:endParaRPr>
        </a:p>
      </dgm:t>
    </dgm:pt>
    <dgm:pt modelId="{3BEDE516-53C7-42CA-B8CF-014A0F72407D}">
      <dgm:prSet phldrT="[Текст]"/>
      <dgm:spPr/>
      <dgm:t>
        <a:bodyPr/>
        <a:lstStyle/>
        <a:p>
          <a:r>
            <a:rPr lang="ru-RU" dirty="0">
              <a:latin typeface="Arial" pitchFamily="34" charset="0"/>
              <a:cs typeface="Arial" pitchFamily="34" charset="0"/>
            </a:rPr>
            <a:t>Ситуация интриги.</a:t>
          </a:r>
        </a:p>
      </dgm:t>
    </dgm:pt>
    <dgm:pt modelId="{71C54F16-40E0-4240-B97A-78328F1DF914}" type="parTrans" cxnId="{F0B369AE-1FFB-4D12-94C5-337FC3F9A036}">
      <dgm:prSet/>
      <dgm:spPr/>
      <dgm:t>
        <a:bodyPr/>
        <a:lstStyle/>
        <a:p>
          <a:endParaRPr lang="ru-RU">
            <a:latin typeface="Arial" pitchFamily="34" charset="0"/>
            <a:cs typeface="Arial" pitchFamily="34" charset="0"/>
          </a:endParaRPr>
        </a:p>
      </dgm:t>
    </dgm:pt>
    <dgm:pt modelId="{8D7380A0-DB4C-4A74-ABC7-36A2C0C75836}" type="sibTrans" cxnId="{F0B369AE-1FFB-4D12-94C5-337FC3F9A036}">
      <dgm:prSet/>
      <dgm:spPr/>
      <dgm:t>
        <a:bodyPr/>
        <a:lstStyle/>
        <a:p>
          <a:endParaRPr lang="ru-RU">
            <a:latin typeface="Arial" pitchFamily="34" charset="0"/>
            <a:cs typeface="Arial" pitchFamily="34" charset="0"/>
          </a:endParaRPr>
        </a:p>
      </dgm:t>
    </dgm:pt>
    <dgm:pt modelId="{FA63E921-6B19-423B-99FD-F4704403E03E}">
      <dgm:prSet phldrT="[Текст]"/>
      <dgm:spPr/>
      <dgm:t>
        <a:bodyPr/>
        <a:lstStyle/>
        <a:p>
          <a:r>
            <a:rPr lang="ru-RU" dirty="0">
              <a:latin typeface="Arial" pitchFamily="34" charset="0"/>
              <a:cs typeface="Arial" pitchFamily="34" charset="0"/>
            </a:rPr>
            <a:t>Где и как это пригодится ученику?</a:t>
          </a:r>
        </a:p>
      </dgm:t>
    </dgm:pt>
    <dgm:pt modelId="{60F45969-499F-4F6C-B490-5DE09D2572B2}" type="parTrans" cxnId="{CAC20613-2A7C-40A9-8655-89A33D73D2B9}">
      <dgm:prSet/>
      <dgm:spPr/>
      <dgm:t>
        <a:bodyPr/>
        <a:lstStyle/>
        <a:p>
          <a:endParaRPr lang="ru-RU">
            <a:latin typeface="Arial" pitchFamily="34" charset="0"/>
            <a:cs typeface="Arial" pitchFamily="34" charset="0"/>
          </a:endParaRPr>
        </a:p>
      </dgm:t>
    </dgm:pt>
    <dgm:pt modelId="{E9EB6FE3-BA8A-491E-9138-B9A8CDD22E0C}" type="sibTrans" cxnId="{CAC20613-2A7C-40A9-8655-89A33D73D2B9}">
      <dgm:prSet/>
      <dgm:spPr/>
      <dgm:t>
        <a:bodyPr/>
        <a:lstStyle/>
        <a:p>
          <a:endParaRPr lang="ru-RU">
            <a:latin typeface="Arial" pitchFamily="34" charset="0"/>
            <a:cs typeface="Arial" pitchFamily="34" charset="0"/>
          </a:endParaRPr>
        </a:p>
      </dgm:t>
    </dgm:pt>
    <dgm:pt modelId="{F3D34B0C-D96F-4AF7-B919-7C2C54BA1C2E}">
      <dgm:prSet phldrT="[Текст]"/>
      <dgm:spPr/>
      <dgm:t>
        <a:bodyPr/>
        <a:lstStyle/>
        <a:p>
          <a:r>
            <a:rPr lang="ru-RU" dirty="0" err="1">
              <a:latin typeface="Arial" pitchFamily="34" charset="0"/>
              <a:cs typeface="Arial" pitchFamily="34" charset="0"/>
            </a:rPr>
            <a:t>Ближнесрочная</a:t>
          </a:r>
          <a:r>
            <a:rPr lang="ru-RU" dirty="0">
              <a:latin typeface="Arial" pitchFamily="34" charset="0"/>
              <a:cs typeface="Arial" pitchFamily="34" charset="0"/>
            </a:rPr>
            <a:t> перспектива</a:t>
          </a:r>
        </a:p>
      </dgm:t>
    </dgm:pt>
    <dgm:pt modelId="{C3270EF1-AAD4-4BDC-AA4C-8142846526ED}" type="parTrans" cxnId="{B34599B9-7250-47B0-9315-11188741D9A6}">
      <dgm:prSet/>
      <dgm:spPr/>
      <dgm:t>
        <a:bodyPr/>
        <a:lstStyle/>
        <a:p>
          <a:endParaRPr lang="ru-RU">
            <a:latin typeface="Arial" pitchFamily="34" charset="0"/>
            <a:cs typeface="Arial" pitchFamily="34" charset="0"/>
          </a:endParaRPr>
        </a:p>
      </dgm:t>
    </dgm:pt>
    <dgm:pt modelId="{4BA9EB26-B132-40B0-A0F7-88A9A63CC4CE}" type="sibTrans" cxnId="{B34599B9-7250-47B0-9315-11188741D9A6}">
      <dgm:prSet/>
      <dgm:spPr/>
      <dgm:t>
        <a:bodyPr/>
        <a:lstStyle/>
        <a:p>
          <a:endParaRPr lang="ru-RU">
            <a:latin typeface="Arial" pitchFamily="34" charset="0"/>
            <a:cs typeface="Arial" pitchFamily="34" charset="0"/>
          </a:endParaRPr>
        </a:p>
      </dgm:t>
    </dgm:pt>
    <dgm:pt modelId="{A14499AC-F5A1-4C22-9A6A-AAF54C7F35B9}" type="pres">
      <dgm:prSet presAssocID="{4950A056-F8AF-48C8-ABDF-0A4B4802CA4D}" presName="Name0" presStyleCnt="0">
        <dgm:presLayoutVars>
          <dgm:dir/>
          <dgm:animLvl val="lvl"/>
          <dgm:resizeHandles val="exact"/>
        </dgm:presLayoutVars>
      </dgm:prSet>
      <dgm:spPr/>
    </dgm:pt>
    <dgm:pt modelId="{32A54AFE-CBD8-40BB-B678-63063970DAE0}" type="pres">
      <dgm:prSet presAssocID="{BB0D19A3-0AC1-4B07-BB47-9894A99CB223}" presName="composite" presStyleCnt="0"/>
      <dgm:spPr/>
    </dgm:pt>
    <dgm:pt modelId="{40E76CCC-1DCB-4B2F-BAE6-11C6E36E1B67}" type="pres">
      <dgm:prSet presAssocID="{BB0D19A3-0AC1-4B07-BB47-9894A99CB223}" presName="parTx" presStyleLbl="alignNode1" presStyleIdx="0" presStyleCnt="3">
        <dgm:presLayoutVars>
          <dgm:chMax val="0"/>
          <dgm:chPref val="0"/>
          <dgm:bulletEnabled val="1"/>
        </dgm:presLayoutVars>
      </dgm:prSet>
      <dgm:spPr/>
    </dgm:pt>
    <dgm:pt modelId="{A55B23BA-8DF7-45B7-B351-0F0A29573478}" type="pres">
      <dgm:prSet presAssocID="{BB0D19A3-0AC1-4B07-BB47-9894A99CB223}" presName="desTx" presStyleLbl="alignAccFollowNode1" presStyleIdx="0" presStyleCnt="3">
        <dgm:presLayoutVars>
          <dgm:bulletEnabled val="1"/>
        </dgm:presLayoutVars>
      </dgm:prSet>
      <dgm:spPr/>
    </dgm:pt>
    <dgm:pt modelId="{47875331-D3B8-4CCA-ADF4-BAAD2EF31D47}" type="pres">
      <dgm:prSet presAssocID="{2A67DC2B-1769-47D1-A13C-76F566A7B6D4}" presName="space" presStyleCnt="0"/>
      <dgm:spPr/>
    </dgm:pt>
    <dgm:pt modelId="{7DD67AC5-1DDE-4BEF-8D91-DD4862D4E916}" type="pres">
      <dgm:prSet presAssocID="{3A9ED9EA-6243-47CD-83E5-B10D038DD3DE}" presName="composite" presStyleCnt="0"/>
      <dgm:spPr/>
    </dgm:pt>
    <dgm:pt modelId="{B3F75608-1807-4FFA-83AA-267369D867D2}" type="pres">
      <dgm:prSet presAssocID="{3A9ED9EA-6243-47CD-83E5-B10D038DD3DE}" presName="parTx" presStyleLbl="alignNode1" presStyleIdx="1" presStyleCnt="3">
        <dgm:presLayoutVars>
          <dgm:chMax val="0"/>
          <dgm:chPref val="0"/>
          <dgm:bulletEnabled val="1"/>
        </dgm:presLayoutVars>
      </dgm:prSet>
      <dgm:spPr/>
    </dgm:pt>
    <dgm:pt modelId="{A6553ADD-08AD-4AE6-8B8A-83358B63A7FF}" type="pres">
      <dgm:prSet presAssocID="{3A9ED9EA-6243-47CD-83E5-B10D038DD3DE}" presName="desTx" presStyleLbl="alignAccFollowNode1" presStyleIdx="1" presStyleCnt="3">
        <dgm:presLayoutVars>
          <dgm:bulletEnabled val="1"/>
        </dgm:presLayoutVars>
      </dgm:prSet>
      <dgm:spPr/>
    </dgm:pt>
    <dgm:pt modelId="{55518A84-4824-43EC-BF0D-C9EC82B38B8C}" type="pres">
      <dgm:prSet presAssocID="{933477C1-3BE9-4E72-BA07-DC48BF310230}" presName="space" presStyleCnt="0"/>
      <dgm:spPr/>
    </dgm:pt>
    <dgm:pt modelId="{EB57DE2F-8498-4678-B455-7B6F9DD7D496}" type="pres">
      <dgm:prSet presAssocID="{ACC45930-D754-4363-BFB3-9B3B5F8AF49C}" presName="composite" presStyleCnt="0"/>
      <dgm:spPr/>
    </dgm:pt>
    <dgm:pt modelId="{9E5802BC-1D09-48A9-BB31-6A0D6736D54C}" type="pres">
      <dgm:prSet presAssocID="{ACC45930-D754-4363-BFB3-9B3B5F8AF49C}" presName="parTx" presStyleLbl="alignNode1" presStyleIdx="2" presStyleCnt="3">
        <dgm:presLayoutVars>
          <dgm:chMax val="0"/>
          <dgm:chPref val="0"/>
          <dgm:bulletEnabled val="1"/>
        </dgm:presLayoutVars>
      </dgm:prSet>
      <dgm:spPr/>
    </dgm:pt>
    <dgm:pt modelId="{E45D7378-86D5-4FE6-953E-07862BF5950C}" type="pres">
      <dgm:prSet presAssocID="{ACC45930-D754-4363-BFB3-9B3B5F8AF49C}" presName="desTx" presStyleLbl="alignAccFollowNode1" presStyleIdx="2" presStyleCnt="3">
        <dgm:presLayoutVars>
          <dgm:bulletEnabled val="1"/>
        </dgm:presLayoutVars>
      </dgm:prSet>
      <dgm:spPr/>
    </dgm:pt>
  </dgm:ptLst>
  <dgm:cxnLst>
    <dgm:cxn modelId="{CAC20613-2A7C-40A9-8655-89A33D73D2B9}" srcId="{3A9ED9EA-6243-47CD-83E5-B10D038DD3DE}" destId="{FA63E921-6B19-423B-99FD-F4704403E03E}" srcOrd="1" destOrd="0" parTransId="{60F45969-499F-4F6C-B490-5DE09D2572B2}" sibTransId="{E9EB6FE3-BA8A-491E-9138-B9A8CDD22E0C}"/>
    <dgm:cxn modelId="{774EF817-8924-4805-86C2-77FADAD7F564}" type="presOf" srcId="{F3D34B0C-D96F-4AF7-B919-7C2C54BA1C2E}" destId="{E45D7378-86D5-4FE6-953E-07862BF5950C}" srcOrd="0" destOrd="1" presId="urn:microsoft.com/office/officeart/2005/8/layout/hList1"/>
    <dgm:cxn modelId="{F634B635-37D3-4B02-8B7F-0A2533221ED1}" type="presOf" srcId="{BB0D19A3-0AC1-4B07-BB47-9894A99CB223}" destId="{40E76CCC-1DCB-4B2F-BAE6-11C6E36E1B67}" srcOrd="0" destOrd="0" presId="urn:microsoft.com/office/officeart/2005/8/layout/hList1"/>
    <dgm:cxn modelId="{2FF5AB42-8CB4-4254-9A95-4ADD42BBB120}" type="presOf" srcId="{ACC45930-D754-4363-BFB3-9B3B5F8AF49C}" destId="{9E5802BC-1D09-48A9-BB31-6A0D6736D54C}" srcOrd="0" destOrd="0" presId="urn:microsoft.com/office/officeart/2005/8/layout/hList1"/>
    <dgm:cxn modelId="{7E243F43-A76A-4A7E-9176-911D3B82D72B}" type="presOf" srcId="{E0C7F6BD-92F7-4009-BD36-3FEDFA3E6901}" destId="{A55B23BA-8DF7-45B7-B351-0F0A29573478}" srcOrd="0" destOrd="0" presId="urn:microsoft.com/office/officeart/2005/8/layout/hList1"/>
    <dgm:cxn modelId="{541D126D-E65A-478D-8B8E-141B7FE3EA61}" srcId="{BB0D19A3-0AC1-4B07-BB47-9894A99CB223}" destId="{E0C7F6BD-92F7-4009-BD36-3FEDFA3E6901}" srcOrd="0" destOrd="0" parTransId="{4E6C20C2-4B76-4D87-A15C-C2046B7EF5CB}" sibTransId="{8B31F249-CA49-4D98-B521-7F33C97C9E9E}"/>
    <dgm:cxn modelId="{2D728D54-55B8-4516-BA11-6CCAD9F6233B}" type="presOf" srcId="{9095AF49-9928-4036-B745-CF8A4E996A0D}" destId="{A6553ADD-08AD-4AE6-8B8A-83358B63A7FF}" srcOrd="0" destOrd="0" presId="urn:microsoft.com/office/officeart/2005/8/layout/hList1"/>
    <dgm:cxn modelId="{A108A37B-0C76-41A8-8A80-A4798DB974B4}" type="presOf" srcId="{FA63E921-6B19-423B-99FD-F4704403E03E}" destId="{A6553ADD-08AD-4AE6-8B8A-83358B63A7FF}" srcOrd="0" destOrd="1" presId="urn:microsoft.com/office/officeart/2005/8/layout/hList1"/>
    <dgm:cxn modelId="{9369EF82-204F-4B67-B5B1-6425183145EA}" srcId="{4950A056-F8AF-48C8-ABDF-0A4B4802CA4D}" destId="{ACC45930-D754-4363-BFB3-9B3B5F8AF49C}" srcOrd="2" destOrd="0" parTransId="{4DB2D200-2DAF-42A9-A093-EB0F677FA0A8}" sibTransId="{1F9C0A99-E222-42C0-BFAC-B2849B4E40F3}"/>
    <dgm:cxn modelId="{B71E1C84-119B-49A9-A1CC-85D088AF3DC1}" srcId="{4950A056-F8AF-48C8-ABDF-0A4B4802CA4D}" destId="{BB0D19A3-0AC1-4B07-BB47-9894A99CB223}" srcOrd="0" destOrd="0" parTransId="{4022162E-D9C7-4D57-A2B6-BF4CD4121C11}" sibTransId="{2A67DC2B-1769-47D1-A13C-76F566A7B6D4}"/>
    <dgm:cxn modelId="{D197F9A6-CEBC-4F5C-B41B-FBD61C791908}" type="presOf" srcId="{3BEDE516-53C7-42CA-B8CF-014A0F72407D}" destId="{E45D7378-86D5-4FE6-953E-07862BF5950C}" srcOrd="0" destOrd="0" presId="urn:microsoft.com/office/officeart/2005/8/layout/hList1"/>
    <dgm:cxn modelId="{F0B369AE-1FFB-4D12-94C5-337FC3F9A036}" srcId="{ACC45930-D754-4363-BFB3-9B3B5F8AF49C}" destId="{3BEDE516-53C7-42CA-B8CF-014A0F72407D}" srcOrd="0" destOrd="0" parTransId="{71C54F16-40E0-4240-B97A-78328F1DF914}" sibTransId="{8D7380A0-DB4C-4A74-ABC7-36A2C0C75836}"/>
    <dgm:cxn modelId="{006922B7-6164-4A1C-B611-595B74BD95EA}" type="presOf" srcId="{4950A056-F8AF-48C8-ABDF-0A4B4802CA4D}" destId="{A14499AC-F5A1-4C22-9A6A-AAF54C7F35B9}" srcOrd="0" destOrd="0" presId="urn:microsoft.com/office/officeart/2005/8/layout/hList1"/>
    <dgm:cxn modelId="{B34599B9-7250-47B0-9315-11188741D9A6}" srcId="{ACC45930-D754-4363-BFB3-9B3B5F8AF49C}" destId="{F3D34B0C-D96F-4AF7-B919-7C2C54BA1C2E}" srcOrd="1" destOrd="0" parTransId="{C3270EF1-AAD4-4BDC-AA4C-8142846526ED}" sibTransId="{4BA9EB26-B132-40B0-A0F7-88A9A63CC4CE}"/>
    <dgm:cxn modelId="{1C3A87D4-B5C6-4A26-B399-F75041A55A0F}" srcId="{3A9ED9EA-6243-47CD-83E5-B10D038DD3DE}" destId="{9095AF49-9928-4036-B745-CF8A4E996A0D}" srcOrd="0" destOrd="0" parTransId="{45EAF837-B427-4AA4-BB1D-CD889D4CFC62}" sibTransId="{4F4329ED-BDBA-4483-B2F0-1DAF5F247CA2}"/>
    <dgm:cxn modelId="{17A4C5EB-FD33-42A8-9474-561B44EA9640}" srcId="{4950A056-F8AF-48C8-ABDF-0A4B4802CA4D}" destId="{3A9ED9EA-6243-47CD-83E5-B10D038DD3DE}" srcOrd="1" destOrd="0" parTransId="{3FD0B140-3A43-42B3-8D8C-1809FE55EBFF}" sibTransId="{933477C1-3BE9-4E72-BA07-DC48BF310230}"/>
    <dgm:cxn modelId="{5826FCF8-8F33-4027-B309-3FBD3DBC7537}" type="presOf" srcId="{3A9ED9EA-6243-47CD-83E5-B10D038DD3DE}" destId="{B3F75608-1807-4FFA-83AA-267369D867D2}" srcOrd="0" destOrd="0" presId="urn:microsoft.com/office/officeart/2005/8/layout/hList1"/>
    <dgm:cxn modelId="{0E4FB3EF-B857-44EE-8AB9-51C421417C8C}" type="presParOf" srcId="{A14499AC-F5A1-4C22-9A6A-AAF54C7F35B9}" destId="{32A54AFE-CBD8-40BB-B678-63063970DAE0}" srcOrd="0" destOrd="0" presId="urn:microsoft.com/office/officeart/2005/8/layout/hList1"/>
    <dgm:cxn modelId="{48C5F99D-E2CE-4B96-BF94-02FBF6BDAA7F}" type="presParOf" srcId="{32A54AFE-CBD8-40BB-B678-63063970DAE0}" destId="{40E76CCC-1DCB-4B2F-BAE6-11C6E36E1B67}" srcOrd="0" destOrd="0" presId="urn:microsoft.com/office/officeart/2005/8/layout/hList1"/>
    <dgm:cxn modelId="{9D90058F-5A07-4EB9-BF82-05654E2CA701}" type="presParOf" srcId="{32A54AFE-CBD8-40BB-B678-63063970DAE0}" destId="{A55B23BA-8DF7-45B7-B351-0F0A29573478}" srcOrd="1" destOrd="0" presId="urn:microsoft.com/office/officeart/2005/8/layout/hList1"/>
    <dgm:cxn modelId="{46134DF4-7484-42FE-B16C-551E1B65AC94}" type="presParOf" srcId="{A14499AC-F5A1-4C22-9A6A-AAF54C7F35B9}" destId="{47875331-D3B8-4CCA-ADF4-BAAD2EF31D47}" srcOrd="1" destOrd="0" presId="urn:microsoft.com/office/officeart/2005/8/layout/hList1"/>
    <dgm:cxn modelId="{58C38AF0-458E-4243-8409-16EF27AB4BAE}" type="presParOf" srcId="{A14499AC-F5A1-4C22-9A6A-AAF54C7F35B9}" destId="{7DD67AC5-1DDE-4BEF-8D91-DD4862D4E916}" srcOrd="2" destOrd="0" presId="urn:microsoft.com/office/officeart/2005/8/layout/hList1"/>
    <dgm:cxn modelId="{FD1C8768-399D-49F5-B525-762E2FC1836C}" type="presParOf" srcId="{7DD67AC5-1DDE-4BEF-8D91-DD4862D4E916}" destId="{B3F75608-1807-4FFA-83AA-267369D867D2}" srcOrd="0" destOrd="0" presId="urn:microsoft.com/office/officeart/2005/8/layout/hList1"/>
    <dgm:cxn modelId="{9BCC38E4-CE43-444A-A14D-61FE791B6C03}" type="presParOf" srcId="{7DD67AC5-1DDE-4BEF-8D91-DD4862D4E916}" destId="{A6553ADD-08AD-4AE6-8B8A-83358B63A7FF}" srcOrd="1" destOrd="0" presId="urn:microsoft.com/office/officeart/2005/8/layout/hList1"/>
    <dgm:cxn modelId="{EE165802-E7DB-4ADD-97BA-25B074AA03B0}" type="presParOf" srcId="{A14499AC-F5A1-4C22-9A6A-AAF54C7F35B9}" destId="{55518A84-4824-43EC-BF0D-C9EC82B38B8C}" srcOrd="3" destOrd="0" presId="urn:microsoft.com/office/officeart/2005/8/layout/hList1"/>
    <dgm:cxn modelId="{AF24A396-2C36-47F0-B820-4A65A563E1CF}" type="presParOf" srcId="{A14499AC-F5A1-4C22-9A6A-AAF54C7F35B9}" destId="{EB57DE2F-8498-4678-B455-7B6F9DD7D496}" srcOrd="4" destOrd="0" presId="urn:microsoft.com/office/officeart/2005/8/layout/hList1"/>
    <dgm:cxn modelId="{098D6AC6-8D57-4B21-A6F6-ABA0920860ED}" type="presParOf" srcId="{EB57DE2F-8498-4678-B455-7B6F9DD7D496}" destId="{9E5802BC-1D09-48A9-BB31-6A0D6736D54C}" srcOrd="0" destOrd="0" presId="urn:microsoft.com/office/officeart/2005/8/layout/hList1"/>
    <dgm:cxn modelId="{47FB4233-B327-4B18-AB09-EFB4F56CFDB9}" type="presParOf" srcId="{EB57DE2F-8498-4678-B455-7B6F9DD7D496}" destId="{E45D7378-86D5-4FE6-953E-07862BF5950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142A2B-9850-4378-A99D-06E20C929FF9}" type="doc">
      <dgm:prSet loTypeId="urn:microsoft.com/office/officeart/2005/8/layout/hierarchy1" loCatId="hierarchy" qsTypeId="urn:microsoft.com/office/officeart/2005/8/quickstyle/simple4" qsCatId="simple" csTypeId="urn:microsoft.com/office/officeart/2005/8/colors/colorful3" csCatId="colorful" phldr="1"/>
      <dgm:spPr/>
      <dgm:t>
        <a:bodyPr/>
        <a:lstStyle/>
        <a:p>
          <a:endParaRPr lang="ru-RU"/>
        </a:p>
      </dgm:t>
    </dgm:pt>
    <dgm:pt modelId="{20E68842-1477-4DBC-A541-8F59B736D4E4}">
      <dgm:prSet phldrT="[Текст]" custT="1"/>
      <dgm:spPr/>
      <dgm:t>
        <a:bodyPr/>
        <a:lstStyle/>
        <a:p>
          <a:r>
            <a:rPr lang="ru-RU" sz="2000" b="0" i="0" dirty="0">
              <a:effectLst/>
              <a:latin typeface="Arial" pitchFamily="34" charset="0"/>
              <a:cs typeface="Arial" pitchFamily="34" charset="0"/>
            </a:rPr>
            <a:t>Почему зимой во время сильных морозов лопаются водопроводные трубы? </a:t>
          </a:r>
          <a:endParaRPr lang="ru-RU" sz="2000" b="0" i="0" dirty="0">
            <a:effectLst>
              <a:outerShdw blurRad="38100" dist="38100" dir="2700000" algn="tl">
                <a:srgbClr val="000000">
                  <a:alpha val="43137"/>
                </a:srgbClr>
              </a:outerShdw>
            </a:effectLst>
            <a:latin typeface="Arial" pitchFamily="34" charset="0"/>
            <a:cs typeface="Arial" pitchFamily="34" charset="0"/>
          </a:endParaRPr>
        </a:p>
      </dgm:t>
    </dgm:pt>
    <dgm:pt modelId="{177D7D81-D0D3-4988-8042-C9D20BBDDCC1}" type="parTrans" cxnId="{6CF6D2CA-3760-4B1B-B8CE-9B60E196E511}">
      <dgm:prSet/>
      <dgm:spPr/>
      <dgm:t>
        <a:bodyPr/>
        <a:lstStyle/>
        <a:p>
          <a:endParaRPr lang="ru-RU" sz="2000" b="0"/>
        </a:p>
      </dgm:t>
    </dgm:pt>
    <dgm:pt modelId="{B8FE1241-B956-417E-AF88-08F10B0844C9}" type="sibTrans" cxnId="{6CF6D2CA-3760-4B1B-B8CE-9B60E196E511}">
      <dgm:prSet/>
      <dgm:spPr/>
      <dgm:t>
        <a:bodyPr/>
        <a:lstStyle/>
        <a:p>
          <a:endParaRPr lang="ru-RU" sz="2000" b="0"/>
        </a:p>
      </dgm:t>
    </dgm:pt>
    <dgm:pt modelId="{FFB69CEE-907D-420F-ABCE-D529012C7F91}">
      <dgm:prSet phldrT="[Текст]" custT="1"/>
      <dgm:spPr/>
      <dgm:t>
        <a:bodyPr/>
        <a:lstStyle/>
        <a:p>
          <a:r>
            <a:rPr lang="ru-RU" sz="2000" b="0" i="0" dirty="0">
              <a:effectLst/>
              <a:latin typeface="Arial" pitchFamily="34" charset="0"/>
              <a:cs typeface="Arial" pitchFamily="34" charset="0"/>
            </a:rPr>
            <a:t>Урок «Свойства воды»</a:t>
          </a:r>
        </a:p>
      </dgm:t>
    </dgm:pt>
    <dgm:pt modelId="{EA337B7F-BFBF-424F-8961-89E5CF913852}" type="parTrans" cxnId="{A2377106-1299-4FD3-8DC7-007F5A40B0EF}">
      <dgm:prSet/>
      <dgm:spPr/>
      <dgm:t>
        <a:bodyPr/>
        <a:lstStyle/>
        <a:p>
          <a:endParaRPr lang="ru-RU" sz="2000" b="0"/>
        </a:p>
      </dgm:t>
    </dgm:pt>
    <dgm:pt modelId="{CEDB7A93-F5EB-43E2-8134-3E2FDE13EC53}" type="sibTrans" cxnId="{A2377106-1299-4FD3-8DC7-007F5A40B0EF}">
      <dgm:prSet/>
      <dgm:spPr/>
      <dgm:t>
        <a:bodyPr/>
        <a:lstStyle/>
        <a:p>
          <a:endParaRPr lang="ru-RU" sz="2000" b="0"/>
        </a:p>
      </dgm:t>
    </dgm:pt>
    <dgm:pt modelId="{A62259FA-AF4D-4CB6-B953-153C341635E5}">
      <dgm:prSet phldrT="[Текст]" custT="1"/>
      <dgm:spPr/>
      <dgm:t>
        <a:bodyPr/>
        <a:lstStyle/>
        <a:p>
          <a:r>
            <a:rPr lang="ru-RU" sz="2000" b="0" i="0" dirty="0">
              <a:effectLst/>
              <a:latin typeface="Arial" pitchFamily="34" charset="0"/>
              <a:cs typeface="Arial" pitchFamily="34" charset="0"/>
            </a:rPr>
            <a:t>Вопрос 2 для учеников</a:t>
          </a:r>
          <a:endParaRPr lang="ru-RU" sz="2000" b="0" i="0" dirty="0">
            <a:effectLst>
              <a:outerShdw blurRad="38100" dist="38100" dir="2700000" algn="tl">
                <a:srgbClr val="000000">
                  <a:alpha val="43137"/>
                </a:srgbClr>
              </a:outerShdw>
            </a:effectLst>
            <a:latin typeface="Arial" pitchFamily="34" charset="0"/>
            <a:cs typeface="Arial" pitchFamily="34" charset="0"/>
          </a:endParaRPr>
        </a:p>
      </dgm:t>
    </dgm:pt>
    <dgm:pt modelId="{79CA92AB-1A47-4AD4-A7D9-35519F70F8A4}" type="parTrans" cxnId="{9D185CB8-A63C-4EE0-8018-30512C9A137F}">
      <dgm:prSet/>
      <dgm:spPr/>
      <dgm:t>
        <a:bodyPr/>
        <a:lstStyle/>
        <a:p>
          <a:endParaRPr lang="ru-RU" sz="2000" b="0"/>
        </a:p>
      </dgm:t>
    </dgm:pt>
    <dgm:pt modelId="{0304333A-08BD-4706-9A77-EAB3827B6736}" type="sibTrans" cxnId="{9D185CB8-A63C-4EE0-8018-30512C9A137F}">
      <dgm:prSet/>
      <dgm:spPr/>
      <dgm:t>
        <a:bodyPr/>
        <a:lstStyle/>
        <a:p>
          <a:endParaRPr lang="ru-RU" sz="2000" b="0"/>
        </a:p>
      </dgm:t>
    </dgm:pt>
    <dgm:pt modelId="{2491CF21-CAD3-47F8-A2BB-2C9EA1A23B27}">
      <dgm:prSet phldrT="[Текст]" custT="1"/>
      <dgm:spPr/>
      <dgm:t>
        <a:bodyPr/>
        <a:lstStyle/>
        <a:p>
          <a:r>
            <a:rPr lang="ru-RU" sz="2000" b="0" i="0" dirty="0">
              <a:effectLst/>
              <a:latin typeface="Arial" pitchFamily="34" charset="0"/>
              <a:cs typeface="Arial" pitchFamily="34" charset="0"/>
            </a:rPr>
            <a:t>Учитель предлагает ученикам понять, зачем изучать свойства воды, </a:t>
          </a:r>
          <a:br>
            <a:rPr lang="ru-RU" sz="2000" b="0" i="0" dirty="0">
              <a:effectLst/>
              <a:latin typeface="Arial" pitchFamily="34" charset="0"/>
              <a:cs typeface="Arial" pitchFamily="34" charset="0"/>
            </a:rPr>
          </a:br>
          <a:r>
            <a:rPr lang="ru-RU" sz="2000" b="0" i="0" dirty="0">
              <a:effectLst/>
              <a:latin typeface="Arial" pitchFamily="34" charset="0"/>
              <a:cs typeface="Arial" pitchFamily="34" charset="0"/>
            </a:rPr>
            <a:t>а потом всем вместе сформулировать цели урока</a:t>
          </a:r>
        </a:p>
      </dgm:t>
    </dgm:pt>
    <dgm:pt modelId="{D7EB41E5-CD24-49C6-8495-9F5258584195}" type="parTrans" cxnId="{2C3273EC-CCE9-426C-840C-6E2459F9731D}">
      <dgm:prSet/>
      <dgm:spPr/>
      <dgm:t>
        <a:bodyPr/>
        <a:lstStyle/>
        <a:p>
          <a:endParaRPr lang="ru-RU" sz="2000" b="0"/>
        </a:p>
      </dgm:t>
    </dgm:pt>
    <dgm:pt modelId="{7EC605F1-769A-4128-8FC6-879A52F85498}" type="sibTrans" cxnId="{2C3273EC-CCE9-426C-840C-6E2459F9731D}">
      <dgm:prSet/>
      <dgm:spPr/>
      <dgm:t>
        <a:bodyPr/>
        <a:lstStyle/>
        <a:p>
          <a:endParaRPr lang="ru-RU" sz="2000" b="0"/>
        </a:p>
      </dgm:t>
    </dgm:pt>
    <dgm:pt modelId="{BF5C8ED9-A640-407A-AB0D-DC48B26FF373}">
      <dgm:prSet phldrT="[Текст]" custT="1"/>
      <dgm:spPr/>
      <dgm:t>
        <a:bodyPr/>
        <a:lstStyle/>
        <a:p>
          <a:r>
            <a:rPr lang="ru-RU" sz="2000" b="0" i="0" dirty="0">
              <a:effectLst/>
              <a:latin typeface="Arial" pitchFamily="34" charset="0"/>
              <a:cs typeface="Arial" pitchFamily="34" charset="0"/>
            </a:rPr>
            <a:t>Вопрос 1 для учеников</a:t>
          </a:r>
        </a:p>
      </dgm:t>
    </dgm:pt>
    <dgm:pt modelId="{5135C57C-430C-45AB-9EE4-2716F98EC6FD}" type="parTrans" cxnId="{E783FC56-265A-408B-9044-37809BE4E959}">
      <dgm:prSet/>
      <dgm:spPr/>
      <dgm:t>
        <a:bodyPr/>
        <a:lstStyle/>
        <a:p>
          <a:endParaRPr lang="ru-RU" sz="2000" b="0"/>
        </a:p>
      </dgm:t>
    </dgm:pt>
    <dgm:pt modelId="{E04C910D-EF45-4378-8D48-C07551A13D2F}" type="sibTrans" cxnId="{E783FC56-265A-408B-9044-37809BE4E959}">
      <dgm:prSet/>
      <dgm:spPr/>
      <dgm:t>
        <a:bodyPr/>
        <a:lstStyle/>
        <a:p>
          <a:endParaRPr lang="ru-RU" sz="2000" b="0"/>
        </a:p>
      </dgm:t>
    </dgm:pt>
    <dgm:pt modelId="{52D15F8F-502D-4850-ACB0-AA596131EEFE}">
      <dgm:prSet phldrT="[Текст]" custT="1"/>
      <dgm:spPr/>
      <dgm:t>
        <a:bodyPr/>
        <a:lstStyle/>
        <a:p>
          <a:r>
            <a:rPr lang="ru-RU" sz="2000" b="0" i="0" dirty="0">
              <a:effectLst/>
              <a:latin typeface="Arial" pitchFamily="34" charset="0"/>
              <a:cs typeface="Arial" pitchFamily="34" charset="0"/>
            </a:rPr>
            <a:t>В какой профессии или в каких жизненных ситуациях нужны такие знания?</a:t>
          </a:r>
          <a:endParaRPr lang="ru-RU" sz="2000" b="0" i="0" dirty="0">
            <a:effectLst>
              <a:outerShdw blurRad="38100" dist="38100" dir="2700000" algn="tl">
                <a:srgbClr val="000000">
                  <a:alpha val="43137"/>
                </a:srgbClr>
              </a:outerShdw>
            </a:effectLst>
            <a:latin typeface="Arial" pitchFamily="34" charset="0"/>
            <a:cs typeface="Arial" pitchFamily="34" charset="0"/>
          </a:endParaRPr>
        </a:p>
      </dgm:t>
    </dgm:pt>
    <dgm:pt modelId="{CCD9277E-9419-476A-8974-E6016AE008AB}" type="parTrans" cxnId="{3BA4D7BD-212B-4F33-9391-58B531117373}">
      <dgm:prSet/>
      <dgm:spPr/>
      <dgm:t>
        <a:bodyPr/>
        <a:lstStyle/>
        <a:p>
          <a:endParaRPr lang="ru-RU" sz="2000" b="0"/>
        </a:p>
      </dgm:t>
    </dgm:pt>
    <dgm:pt modelId="{70E03D3B-57B9-4D43-B9A4-AB27214CB809}" type="sibTrans" cxnId="{3BA4D7BD-212B-4F33-9391-58B531117373}">
      <dgm:prSet/>
      <dgm:spPr/>
      <dgm:t>
        <a:bodyPr/>
        <a:lstStyle/>
        <a:p>
          <a:endParaRPr lang="ru-RU" sz="2000" b="0"/>
        </a:p>
      </dgm:t>
    </dgm:pt>
    <dgm:pt modelId="{F4C2E6CA-3695-4A9D-A7F2-2E796C069BF2}" type="pres">
      <dgm:prSet presAssocID="{71142A2B-9850-4378-A99D-06E20C929FF9}" presName="hierChild1" presStyleCnt="0">
        <dgm:presLayoutVars>
          <dgm:chPref val="1"/>
          <dgm:dir/>
          <dgm:animOne val="branch"/>
          <dgm:animLvl val="lvl"/>
          <dgm:resizeHandles/>
        </dgm:presLayoutVars>
      </dgm:prSet>
      <dgm:spPr/>
    </dgm:pt>
    <dgm:pt modelId="{4AD2D83A-39FF-4F8D-8C3B-994EF83DC1BF}" type="pres">
      <dgm:prSet presAssocID="{FFB69CEE-907D-420F-ABCE-D529012C7F91}" presName="hierRoot1" presStyleCnt="0"/>
      <dgm:spPr/>
    </dgm:pt>
    <dgm:pt modelId="{5EC1A8E0-9112-46BE-AB8D-62AE4D8A8B90}" type="pres">
      <dgm:prSet presAssocID="{FFB69CEE-907D-420F-ABCE-D529012C7F91}" presName="composite" presStyleCnt="0"/>
      <dgm:spPr/>
    </dgm:pt>
    <dgm:pt modelId="{936716DC-424A-48E0-8A71-1F2A66899336}" type="pres">
      <dgm:prSet presAssocID="{FFB69CEE-907D-420F-ABCE-D529012C7F91}" presName="background" presStyleLbl="node0" presStyleIdx="0" presStyleCnt="1"/>
      <dgm:spPr/>
    </dgm:pt>
    <dgm:pt modelId="{906B41D6-59EE-4C9E-9EAB-73A8FEC253F5}" type="pres">
      <dgm:prSet presAssocID="{FFB69CEE-907D-420F-ABCE-D529012C7F91}" presName="text" presStyleLbl="fgAcc0" presStyleIdx="0" presStyleCnt="1" custScaleX="376316" custScaleY="72934">
        <dgm:presLayoutVars>
          <dgm:chPref val="3"/>
        </dgm:presLayoutVars>
      </dgm:prSet>
      <dgm:spPr/>
    </dgm:pt>
    <dgm:pt modelId="{4E9F7913-2C8B-4AFB-9629-8574B2BA1FAB}" type="pres">
      <dgm:prSet presAssocID="{FFB69CEE-907D-420F-ABCE-D529012C7F91}" presName="hierChild2" presStyleCnt="0"/>
      <dgm:spPr/>
    </dgm:pt>
    <dgm:pt modelId="{8328DA37-BE16-4B01-9B0A-ADBAAE7AB267}" type="pres">
      <dgm:prSet presAssocID="{D7EB41E5-CD24-49C6-8495-9F5258584195}" presName="Name10" presStyleLbl="parChTrans1D2" presStyleIdx="0" presStyleCnt="1"/>
      <dgm:spPr/>
    </dgm:pt>
    <dgm:pt modelId="{8E725999-66A6-4C61-A437-6BF9523F571E}" type="pres">
      <dgm:prSet presAssocID="{2491CF21-CAD3-47F8-A2BB-2C9EA1A23B27}" presName="hierRoot2" presStyleCnt="0"/>
      <dgm:spPr/>
    </dgm:pt>
    <dgm:pt modelId="{F2F1EE4C-2077-419A-A1E6-09B53A58ED02}" type="pres">
      <dgm:prSet presAssocID="{2491CF21-CAD3-47F8-A2BB-2C9EA1A23B27}" presName="composite2" presStyleCnt="0"/>
      <dgm:spPr/>
    </dgm:pt>
    <dgm:pt modelId="{F762D3E9-69F2-459B-B6B4-6C5162C2137E}" type="pres">
      <dgm:prSet presAssocID="{2491CF21-CAD3-47F8-A2BB-2C9EA1A23B27}" presName="background2" presStyleLbl="node2" presStyleIdx="0" presStyleCnt="1"/>
      <dgm:spPr/>
    </dgm:pt>
    <dgm:pt modelId="{E55AC548-D5D7-439F-9BCF-DF40C5370455}" type="pres">
      <dgm:prSet presAssocID="{2491CF21-CAD3-47F8-A2BB-2C9EA1A23B27}" presName="text2" presStyleLbl="fgAcc2" presStyleIdx="0" presStyleCnt="1" custScaleX="614012" custScaleY="108458">
        <dgm:presLayoutVars>
          <dgm:chPref val="3"/>
        </dgm:presLayoutVars>
      </dgm:prSet>
      <dgm:spPr/>
    </dgm:pt>
    <dgm:pt modelId="{E2A46E5D-3951-4370-AAAD-2835AD44BCCF}" type="pres">
      <dgm:prSet presAssocID="{2491CF21-CAD3-47F8-A2BB-2C9EA1A23B27}" presName="hierChild3" presStyleCnt="0"/>
      <dgm:spPr/>
    </dgm:pt>
    <dgm:pt modelId="{5AFF6F9F-6F3C-4B44-81E3-EFAF82B5776D}" type="pres">
      <dgm:prSet presAssocID="{5135C57C-430C-45AB-9EE4-2716F98EC6FD}" presName="Name17" presStyleLbl="parChTrans1D3" presStyleIdx="0" presStyleCnt="2"/>
      <dgm:spPr/>
    </dgm:pt>
    <dgm:pt modelId="{9EEC2A34-D841-4165-BA48-AC01274027CD}" type="pres">
      <dgm:prSet presAssocID="{BF5C8ED9-A640-407A-AB0D-DC48B26FF373}" presName="hierRoot3" presStyleCnt="0"/>
      <dgm:spPr/>
    </dgm:pt>
    <dgm:pt modelId="{A89253BE-5029-47C7-AC40-17C0C42466C2}" type="pres">
      <dgm:prSet presAssocID="{BF5C8ED9-A640-407A-AB0D-DC48B26FF373}" presName="composite3" presStyleCnt="0"/>
      <dgm:spPr/>
    </dgm:pt>
    <dgm:pt modelId="{2856C2D7-DF32-4120-A223-B866536D3BD7}" type="pres">
      <dgm:prSet presAssocID="{BF5C8ED9-A640-407A-AB0D-DC48B26FF373}" presName="background3" presStyleLbl="node3" presStyleIdx="0" presStyleCnt="2"/>
      <dgm:spPr/>
    </dgm:pt>
    <dgm:pt modelId="{B7D17AC9-F0DE-4A7E-BA8B-9E59B23F1EB0}" type="pres">
      <dgm:prSet presAssocID="{BF5C8ED9-A640-407A-AB0D-DC48B26FF373}" presName="text3" presStyleLbl="fgAcc3" presStyleIdx="0" presStyleCnt="2" custScaleX="218691">
        <dgm:presLayoutVars>
          <dgm:chPref val="3"/>
        </dgm:presLayoutVars>
      </dgm:prSet>
      <dgm:spPr/>
    </dgm:pt>
    <dgm:pt modelId="{7FD63F99-AC8B-424B-8CEC-4A3CC387392F}" type="pres">
      <dgm:prSet presAssocID="{BF5C8ED9-A640-407A-AB0D-DC48B26FF373}" presName="hierChild4" presStyleCnt="0"/>
      <dgm:spPr/>
    </dgm:pt>
    <dgm:pt modelId="{7C402BB5-52C9-4736-992B-139529B3367E}" type="pres">
      <dgm:prSet presAssocID="{177D7D81-D0D3-4988-8042-C9D20BBDDCC1}" presName="Name23" presStyleLbl="parChTrans1D4" presStyleIdx="0" presStyleCnt="2"/>
      <dgm:spPr/>
    </dgm:pt>
    <dgm:pt modelId="{070596DD-1D79-4807-BA10-E9A9B5BC9A3D}" type="pres">
      <dgm:prSet presAssocID="{20E68842-1477-4DBC-A541-8F59B736D4E4}" presName="hierRoot4" presStyleCnt="0"/>
      <dgm:spPr/>
    </dgm:pt>
    <dgm:pt modelId="{14811054-6463-45DB-9253-F43A8E96556C}" type="pres">
      <dgm:prSet presAssocID="{20E68842-1477-4DBC-A541-8F59B736D4E4}" presName="composite4" presStyleCnt="0"/>
      <dgm:spPr/>
    </dgm:pt>
    <dgm:pt modelId="{4496010E-34A0-49F6-A0A0-F9F1CB9951B1}" type="pres">
      <dgm:prSet presAssocID="{20E68842-1477-4DBC-A541-8F59B736D4E4}" presName="background4" presStyleLbl="node4" presStyleIdx="0" presStyleCnt="2"/>
      <dgm:spPr/>
    </dgm:pt>
    <dgm:pt modelId="{389D0CE9-9025-4554-914E-93C2F77BA335}" type="pres">
      <dgm:prSet presAssocID="{20E68842-1477-4DBC-A541-8F59B736D4E4}" presName="text4" presStyleLbl="fgAcc4" presStyleIdx="0" presStyleCnt="2" custScaleX="369197">
        <dgm:presLayoutVars>
          <dgm:chPref val="3"/>
        </dgm:presLayoutVars>
      </dgm:prSet>
      <dgm:spPr/>
    </dgm:pt>
    <dgm:pt modelId="{4E2408A3-93CB-406D-ADC9-EA7BA87A9E6F}" type="pres">
      <dgm:prSet presAssocID="{20E68842-1477-4DBC-A541-8F59B736D4E4}" presName="hierChild5" presStyleCnt="0"/>
      <dgm:spPr/>
    </dgm:pt>
    <dgm:pt modelId="{16BD4F6E-2565-48CF-A592-3DC6CAF65040}" type="pres">
      <dgm:prSet presAssocID="{79CA92AB-1A47-4AD4-A7D9-35519F70F8A4}" presName="Name17" presStyleLbl="parChTrans1D3" presStyleIdx="1" presStyleCnt="2"/>
      <dgm:spPr/>
    </dgm:pt>
    <dgm:pt modelId="{9871B049-ABAA-4956-88E0-1478BB03ADCD}" type="pres">
      <dgm:prSet presAssocID="{A62259FA-AF4D-4CB6-B953-153C341635E5}" presName="hierRoot3" presStyleCnt="0"/>
      <dgm:spPr/>
    </dgm:pt>
    <dgm:pt modelId="{E0D96D94-B792-4006-9CA9-BF9C6E8BE008}" type="pres">
      <dgm:prSet presAssocID="{A62259FA-AF4D-4CB6-B953-153C341635E5}" presName="composite3" presStyleCnt="0"/>
      <dgm:spPr/>
    </dgm:pt>
    <dgm:pt modelId="{D30D4567-6508-4BF1-9C37-6267D65E1651}" type="pres">
      <dgm:prSet presAssocID="{A62259FA-AF4D-4CB6-B953-153C341635E5}" presName="background3" presStyleLbl="node3" presStyleIdx="1" presStyleCnt="2"/>
      <dgm:spPr/>
    </dgm:pt>
    <dgm:pt modelId="{D1C02FF8-EF96-4B20-8717-70D0E3E9F45C}" type="pres">
      <dgm:prSet presAssocID="{A62259FA-AF4D-4CB6-B953-153C341635E5}" presName="text3" presStyleLbl="fgAcc3" presStyleIdx="1" presStyleCnt="2" custScaleX="230274">
        <dgm:presLayoutVars>
          <dgm:chPref val="3"/>
        </dgm:presLayoutVars>
      </dgm:prSet>
      <dgm:spPr/>
    </dgm:pt>
    <dgm:pt modelId="{983A3030-5A13-4AE0-9E37-2C538143F48F}" type="pres">
      <dgm:prSet presAssocID="{A62259FA-AF4D-4CB6-B953-153C341635E5}" presName="hierChild4" presStyleCnt="0"/>
      <dgm:spPr/>
    </dgm:pt>
    <dgm:pt modelId="{C759F1DC-9888-46E4-B965-9F6733ECB04C}" type="pres">
      <dgm:prSet presAssocID="{CCD9277E-9419-476A-8974-E6016AE008AB}" presName="Name23" presStyleLbl="parChTrans1D4" presStyleIdx="1" presStyleCnt="2"/>
      <dgm:spPr/>
    </dgm:pt>
    <dgm:pt modelId="{71F03391-E445-470C-92C7-5C68F7DA90A9}" type="pres">
      <dgm:prSet presAssocID="{52D15F8F-502D-4850-ACB0-AA596131EEFE}" presName="hierRoot4" presStyleCnt="0"/>
      <dgm:spPr/>
    </dgm:pt>
    <dgm:pt modelId="{3FBB8E86-88D9-4C79-8D37-F083C0546210}" type="pres">
      <dgm:prSet presAssocID="{52D15F8F-502D-4850-ACB0-AA596131EEFE}" presName="composite4" presStyleCnt="0"/>
      <dgm:spPr/>
    </dgm:pt>
    <dgm:pt modelId="{721FCDCA-F485-4457-9F11-0C67D3D76DCB}" type="pres">
      <dgm:prSet presAssocID="{52D15F8F-502D-4850-ACB0-AA596131EEFE}" presName="background4" presStyleLbl="node4" presStyleIdx="1" presStyleCnt="2"/>
      <dgm:spPr/>
    </dgm:pt>
    <dgm:pt modelId="{D014220B-5AF0-4CFC-A0C5-3834FEEE3D42}" type="pres">
      <dgm:prSet presAssocID="{52D15F8F-502D-4850-ACB0-AA596131EEFE}" presName="text4" presStyleLbl="fgAcc4" presStyleIdx="1" presStyleCnt="2" custScaleX="369197">
        <dgm:presLayoutVars>
          <dgm:chPref val="3"/>
        </dgm:presLayoutVars>
      </dgm:prSet>
      <dgm:spPr/>
    </dgm:pt>
    <dgm:pt modelId="{D613F60C-BCC7-40F2-AE79-BF3C9514C59F}" type="pres">
      <dgm:prSet presAssocID="{52D15F8F-502D-4850-ACB0-AA596131EEFE}" presName="hierChild5" presStyleCnt="0"/>
      <dgm:spPr/>
    </dgm:pt>
  </dgm:ptLst>
  <dgm:cxnLst>
    <dgm:cxn modelId="{A2377106-1299-4FD3-8DC7-007F5A40B0EF}" srcId="{71142A2B-9850-4378-A99D-06E20C929FF9}" destId="{FFB69CEE-907D-420F-ABCE-D529012C7F91}" srcOrd="0" destOrd="0" parTransId="{EA337B7F-BFBF-424F-8961-89E5CF913852}" sibTransId="{CEDB7A93-F5EB-43E2-8134-3E2FDE13EC53}"/>
    <dgm:cxn modelId="{B8BC942A-AD1A-4314-8ABF-5CA0B22BAB8C}" type="presOf" srcId="{A62259FA-AF4D-4CB6-B953-153C341635E5}" destId="{D1C02FF8-EF96-4B20-8717-70D0E3E9F45C}" srcOrd="0" destOrd="0" presId="urn:microsoft.com/office/officeart/2005/8/layout/hierarchy1"/>
    <dgm:cxn modelId="{9D763639-588C-446E-A1DF-64995484E7EC}" type="presOf" srcId="{FFB69CEE-907D-420F-ABCE-D529012C7F91}" destId="{906B41D6-59EE-4C9E-9EAB-73A8FEC253F5}" srcOrd="0" destOrd="0" presId="urn:microsoft.com/office/officeart/2005/8/layout/hierarchy1"/>
    <dgm:cxn modelId="{41A2A43E-E3F0-4E2B-AF24-5C90A9A14BA3}" type="presOf" srcId="{2491CF21-CAD3-47F8-A2BB-2C9EA1A23B27}" destId="{E55AC548-D5D7-439F-9BCF-DF40C5370455}" srcOrd="0" destOrd="0" presId="urn:microsoft.com/office/officeart/2005/8/layout/hierarchy1"/>
    <dgm:cxn modelId="{74B8FF60-CF71-4CB9-BFA0-6C59B408F97E}" type="presOf" srcId="{20E68842-1477-4DBC-A541-8F59B736D4E4}" destId="{389D0CE9-9025-4554-914E-93C2F77BA335}" srcOrd="0" destOrd="0" presId="urn:microsoft.com/office/officeart/2005/8/layout/hierarchy1"/>
    <dgm:cxn modelId="{E783FC56-265A-408B-9044-37809BE4E959}" srcId="{2491CF21-CAD3-47F8-A2BB-2C9EA1A23B27}" destId="{BF5C8ED9-A640-407A-AB0D-DC48B26FF373}" srcOrd="0" destOrd="0" parTransId="{5135C57C-430C-45AB-9EE4-2716F98EC6FD}" sibTransId="{E04C910D-EF45-4378-8D48-C07551A13D2F}"/>
    <dgm:cxn modelId="{8A88BD79-FEF6-45C1-987D-BEB78CF6ED91}" type="presOf" srcId="{52D15F8F-502D-4850-ACB0-AA596131EEFE}" destId="{D014220B-5AF0-4CFC-A0C5-3834FEEE3D42}" srcOrd="0" destOrd="0" presId="urn:microsoft.com/office/officeart/2005/8/layout/hierarchy1"/>
    <dgm:cxn modelId="{D8F42E7A-3965-4CB9-9478-25871B69168F}" type="presOf" srcId="{79CA92AB-1A47-4AD4-A7D9-35519F70F8A4}" destId="{16BD4F6E-2565-48CF-A592-3DC6CAF65040}" srcOrd="0" destOrd="0" presId="urn:microsoft.com/office/officeart/2005/8/layout/hierarchy1"/>
    <dgm:cxn modelId="{89C13C7F-1EA7-4CE5-8E33-1123E483E07B}" type="presOf" srcId="{177D7D81-D0D3-4988-8042-C9D20BBDDCC1}" destId="{7C402BB5-52C9-4736-992B-139529B3367E}" srcOrd="0" destOrd="0" presId="urn:microsoft.com/office/officeart/2005/8/layout/hierarchy1"/>
    <dgm:cxn modelId="{FBC85A8D-77D8-40E0-96BF-20BE66C5DFDA}" type="presOf" srcId="{CCD9277E-9419-476A-8974-E6016AE008AB}" destId="{C759F1DC-9888-46E4-B965-9F6733ECB04C}" srcOrd="0" destOrd="0" presId="urn:microsoft.com/office/officeart/2005/8/layout/hierarchy1"/>
    <dgm:cxn modelId="{250AA8B0-0C2F-4397-9C44-843DDD793984}" type="presOf" srcId="{BF5C8ED9-A640-407A-AB0D-DC48B26FF373}" destId="{B7D17AC9-F0DE-4A7E-BA8B-9E59B23F1EB0}" srcOrd="0" destOrd="0" presId="urn:microsoft.com/office/officeart/2005/8/layout/hierarchy1"/>
    <dgm:cxn modelId="{9D185CB8-A63C-4EE0-8018-30512C9A137F}" srcId="{2491CF21-CAD3-47F8-A2BB-2C9EA1A23B27}" destId="{A62259FA-AF4D-4CB6-B953-153C341635E5}" srcOrd="1" destOrd="0" parTransId="{79CA92AB-1A47-4AD4-A7D9-35519F70F8A4}" sibTransId="{0304333A-08BD-4706-9A77-EAB3827B6736}"/>
    <dgm:cxn modelId="{1DB5F3BC-9FFA-40B5-A838-206276904176}" type="presOf" srcId="{D7EB41E5-CD24-49C6-8495-9F5258584195}" destId="{8328DA37-BE16-4B01-9B0A-ADBAAE7AB267}" srcOrd="0" destOrd="0" presId="urn:microsoft.com/office/officeart/2005/8/layout/hierarchy1"/>
    <dgm:cxn modelId="{3BA4D7BD-212B-4F33-9391-58B531117373}" srcId="{A62259FA-AF4D-4CB6-B953-153C341635E5}" destId="{52D15F8F-502D-4850-ACB0-AA596131EEFE}" srcOrd="0" destOrd="0" parTransId="{CCD9277E-9419-476A-8974-E6016AE008AB}" sibTransId="{70E03D3B-57B9-4D43-B9A4-AB27214CB809}"/>
    <dgm:cxn modelId="{CBE2E1C3-4D6C-4AB2-A33A-59A4F7FDB905}" type="presOf" srcId="{71142A2B-9850-4378-A99D-06E20C929FF9}" destId="{F4C2E6CA-3695-4A9D-A7F2-2E796C069BF2}" srcOrd="0" destOrd="0" presId="urn:microsoft.com/office/officeart/2005/8/layout/hierarchy1"/>
    <dgm:cxn modelId="{6CF6D2CA-3760-4B1B-B8CE-9B60E196E511}" srcId="{BF5C8ED9-A640-407A-AB0D-DC48B26FF373}" destId="{20E68842-1477-4DBC-A541-8F59B736D4E4}" srcOrd="0" destOrd="0" parTransId="{177D7D81-D0D3-4988-8042-C9D20BBDDCC1}" sibTransId="{B8FE1241-B956-417E-AF88-08F10B0844C9}"/>
    <dgm:cxn modelId="{2C3273EC-CCE9-426C-840C-6E2459F9731D}" srcId="{FFB69CEE-907D-420F-ABCE-D529012C7F91}" destId="{2491CF21-CAD3-47F8-A2BB-2C9EA1A23B27}" srcOrd="0" destOrd="0" parTransId="{D7EB41E5-CD24-49C6-8495-9F5258584195}" sibTransId="{7EC605F1-769A-4128-8FC6-879A52F85498}"/>
    <dgm:cxn modelId="{5842A4F2-FD5A-4E0F-98C7-C92C92399148}" type="presOf" srcId="{5135C57C-430C-45AB-9EE4-2716F98EC6FD}" destId="{5AFF6F9F-6F3C-4B44-81E3-EFAF82B5776D}" srcOrd="0" destOrd="0" presId="urn:microsoft.com/office/officeart/2005/8/layout/hierarchy1"/>
    <dgm:cxn modelId="{639257D8-E65A-42C9-94C2-087B1F536C81}" type="presParOf" srcId="{F4C2E6CA-3695-4A9D-A7F2-2E796C069BF2}" destId="{4AD2D83A-39FF-4F8D-8C3B-994EF83DC1BF}" srcOrd="0" destOrd="0" presId="urn:microsoft.com/office/officeart/2005/8/layout/hierarchy1"/>
    <dgm:cxn modelId="{022750B7-1741-4337-89E1-7595A34D3D8B}" type="presParOf" srcId="{4AD2D83A-39FF-4F8D-8C3B-994EF83DC1BF}" destId="{5EC1A8E0-9112-46BE-AB8D-62AE4D8A8B90}" srcOrd="0" destOrd="0" presId="urn:microsoft.com/office/officeart/2005/8/layout/hierarchy1"/>
    <dgm:cxn modelId="{E95DC1F9-B090-4212-A2FB-A569AA5066B2}" type="presParOf" srcId="{5EC1A8E0-9112-46BE-AB8D-62AE4D8A8B90}" destId="{936716DC-424A-48E0-8A71-1F2A66899336}" srcOrd="0" destOrd="0" presId="urn:microsoft.com/office/officeart/2005/8/layout/hierarchy1"/>
    <dgm:cxn modelId="{8341ABE5-8F85-41B9-8428-7DC70D8B5CD9}" type="presParOf" srcId="{5EC1A8E0-9112-46BE-AB8D-62AE4D8A8B90}" destId="{906B41D6-59EE-4C9E-9EAB-73A8FEC253F5}" srcOrd="1" destOrd="0" presId="urn:microsoft.com/office/officeart/2005/8/layout/hierarchy1"/>
    <dgm:cxn modelId="{183F8061-40D3-46EA-A4C1-0D5505509DAF}" type="presParOf" srcId="{4AD2D83A-39FF-4F8D-8C3B-994EF83DC1BF}" destId="{4E9F7913-2C8B-4AFB-9629-8574B2BA1FAB}" srcOrd="1" destOrd="0" presId="urn:microsoft.com/office/officeart/2005/8/layout/hierarchy1"/>
    <dgm:cxn modelId="{1DCC10B5-9AE9-4828-BA2D-4AF9C7415C23}" type="presParOf" srcId="{4E9F7913-2C8B-4AFB-9629-8574B2BA1FAB}" destId="{8328DA37-BE16-4B01-9B0A-ADBAAE7AB267}" srcOrd="0" destOrd="0" presId="urn:microsoft.com/office/officeart/2005/8/layout/hierarchy1"/>
    <dgm:cxn modelId="{D52188BD-ED75-4730-B02C-C465BC024482}" type="presParOf" srcId="{4E9F7913-2C8B-4AFB-9629-8574B2BA1FAB}" destId="{8E725999-66A6-4C61-A437-6BF9523F571E}" srcOrd="1" destOrd="0" presId="urn:microsoft.com/office/officeart/2005/8/layout/hierarchy1"/>
    <dgm:cxn modelId="{7EBB548B-45BB-44F9-B760-07A9F745ECFB}" type="presParOf" srcId="{8E725999-66A6-4C61-A437-6BF9523F571E}" destId="{F2F1EE4C-2077-419A-A1E6-09B53A58ED02}" srcOrd="0" destOrd="0" presId="urn:microsoft.com/office/officeart/2005/8/layout/hierarchy1"/>
    <dgm:cxn modelId="{FBD72820-E676-42A7-9B8A-8BE010C1BDED}" type="presParOf" srcId="{F2F1EE4C-2077-419A-A1E6-09B53A58ED02}" destId="{F762D3E9-69F2-459B-B6B4-6C5162C2137E}" srcOrd="0" destOrd="0" presId="urn:microsoft.com/office/officeart/2005/8/layout/hierarchy1"/>
    <dgm:cxn modelId="{CC440CB9-EEBF-426A-AB80-6AFC1ED263BF}" type="presParOf" srcId="{F2F1EE4C-2077-419A-A1E6-09B53A58ED02}" destId="{E55AC548-D5D7-439F-9BCF-DF40C5370455}" srcOrd="1" destOrd="0" presId="urn:microsoft.com/office/officeart/2005/8/layout/hierarchy1"/>
    <dgm:cxn modelId="{8D41FB86-274E-47EC-9684-2D0D6DC52FDB}" type="presParOf" srcId="{8E725999-66A6-4C61-A437-6BF9523F571E}" destId="{E2A46E5D-3951-4370-AAAD-2835AD44BCCF}" srcOrd="1" destOrd="0" presId="urn:microsoft.com/office/officeart/2005/8/layout/hierarchy1"/>
    <dgm:cxn modelId="{EBF81409-2A9B-46A0-A318-5A27F6DA7082}" type="presParOf" srcId="{E2A46E5D-3951-4370-AAAD-2835AD44BCCF}" destId="{5AFF6F9F-6F3C-4B44-81E3-EFAF82B5776D}" srcOrd="0" destOrd="0" presId="urn:microsoft.com/office/officeart/2005/8/layout/hierarchy1"/>
    <dgm:cxn modelId="{E16CF4AF-0967-45EE-B2C3-7535DE4BF312}" type="presParOf" srcId="{E2A46E5D-3951-4370-AAAD-2835AD44BCCF}" destId="{9EEC2A34-D841-4165-BA48-AC01274027CD}" srcOrd="1" destOrd="0" presId="urn:microsoft.com/office/officeart/2005/8/layout/hierarchy1"/>
    <dgm:cxn modelId="{FBEDFDF0-0BEF-423A-8CA2-FC2E4F9E019F}" type="presParOf" srcId="{9EEC2A34-D841-4165-BA48-AC01274027CD}" destId="{A89253BE-5029-47C7-AC40-17C0C42466C2}" srcOrd="0" destOrd="0" presId="urn:microsoft.com/office/officeart/2005/8/layout/hierarchy1"/>
    <dgm:cxn modelId="{BD62167C-D2DD-4248-8613-B53B6FD340DE}" type="presParOf" srcId="{A89253BE-5029-47C7-AC40-17C0C42466C2}" destId="{2856C2D7-DF32-4120-A223-B866536D3BD7}" srcOrd="0" destOrd="0" presId="urn:microsoft.com/office/officeart/2005/8/layout/hierarchy1"/>
    <dgm:cxn modelId="{F79AEE6D-596B-42C0-866F-CE27019F46F9}" type="presParOf" srcId="{A89253BE-5029-47C7-AC40-17C0C42466C2}" destId="{B7D17AC9-F0DE-4A7E-BA8B-9E59B23F1EB0}" srcOrd="1" destOrd="0" presId="urn:microsoft.com/office/officeart/2005/8/layout/hierarchy1"/>
    <dgm:cxn modelId="{FF51AF73-4816-477F-AAF7-420CCD406799}" type="presParOf" srcId="{9EEC2A34-D841-4165-BA48-AC01274027CD}" destId="{7FD63F99-AC8B-424B-8CEC-4A3CC387392F}" srcOrd="1" destOrd="0" presId="urn:microsoft.com/office/officeart/2005/8/layout/hierarchy1"/>
    <dgm:cxn modelId="{41AC48AE-5284-4442-B078-2E7395EC3EB1}" type="presParOf" srcId="{7FD63F99-AC8B-424B-8CEC-4A3CC387392F}" destId="{7C402BB5-52C9-4736-992B-139529B3367E}" srcOrd="0" destOrd="0" presId="urn:microsoft.com/office/officeart/2005/8/layout/hierarchy1"/>
    <dgm:cxn modelId="{62ACBAA8-BF2E-45A4-B6E8-E8912DC50FDA}" type="presParOf" srcId="{7FD63F99-AC8B-424B-8CEC-4A3CC387392F}" destId="{070596DD-1D79-4807-BA10-E9A9B5BC9A3D}" srcOrd="1" destOrd="0" presId="urn:microsoft.com/office/officeart/2005/8/layout/hierarchy1"/>
    <dgm:cxn modelId="{84CE9AF0-05B9-43F5-BF2E-136BD3E53D47}" type="presParOf" srcId="{070596DD-1D79-4807-BA10-E9A9B5BC9A3D}" destId="{14811054-6463-45DB-9253-F43A8E96556C}" srcOrd="0" destOrd="0" presId="urn:microsoft.com/office/officeart/2005/8/layout/hierarchy1"/>
    <dgm:cxn modelId="{C72A1AD6-88C4-4A08-A037-865F8FD4DF1A}" type="presParOf" srcId="{14811054-6463-45DB-9253-F43A8E96556C}" destId="{4496010E-34A0-49F6-A0A0-F9F1CB9951B1}" srcOrd="0" destOrd="0" presId="urn:microsoft.com/office/officeart/2005/8/layout/hierarchy1"/>
    <dgm:cxn modelId="{5BECB5E3-76CD-4559-95A1-8970168D280E}" type="presParOf" srcId="{14811054-6463-45DB-9253-F43A8E96556C}" destId="{389D0CE9-9025-4554-914E-93C2F77BA335}" srcOrd="1" destOrd="0" presId="urn:microsoft.com/office/officeart/2005/8/layout/hierarchy1"/>
    <dgm:cxn modelId="{1B5D6ED4-2655-4A33-82BC-EDBB67B4035F}" type="presParOf" srcId="{070596DD-1D79-4807-BA10-E9A9B5BC9A3D}" destId="{4E2408A3-93CB-406D-ADC9-EA7BA87A9E6F}" srcOrd="1" destOrd="0" presId="urn:microsoft.com/office/officeart/2005/8/layout/hierarchy1"/>
    <dgm:cxn modelId="{1AD408B7-68DF-4AAA-A22A-021BDD835CFB}" type="presParOf" srcId="{E2A46E5D-3951-4370-AAAD-2835AD44BCCF}" destId="{16BD4F6E-2565-48CF-A592-3DC6CAF65040}" srcOrd="2" destOrd="0" presId="urn:microsoft.com/office/officeart/2005/8/layout/hierarchy1"/>
    <dgm:cxn modelId="{D047D70B-74FD-439A-934A-E26BD4255D25}" type="presParOf" srcId="{E2A46E5D-3951-4370-AAAD-2835AD44BCCF}" destId="{9871B049-ABAA-4956-88E0-1478BB03ADCD}" srcOrd="3" destOrd="0" presId="urn:microsoft.com/office/officeart/2005/8/layout/hierarchy1"/>
    <dgm:cxn modelId="{329A13E9-16B1-4E0E-8412-ECF35C9D2CF6}" type="presParOf" srcId="{9871B049-ABAA-4956-88E0-1478BB03ADCD}" destId="{E0D96D94-B792-4006-9CA9-BF9C6E8BE008}" srcOrd="0" destOrd="0" presId="urn:microsoft.com/office/officeart/2005/8/layout/hierarchy1"/>
    <dgm:cxn modelId="{20158873-443B-4AEE-813B-574315129DDE}" type="presParOf" srcId="{E0D96D94-B792-4006-9CA9-BF9C6E8BE008}" destId="{D30D4567-6508-4BF1-9C37-6267D65E1651}" srcOrd="0" destOrd="0" presId="urn:microsoft.com/office/officeart/2005/8/layout/hierarchy1"/>
    <dgm:cxn modelId="{FF0F87C9-352E-40B8-B89C-DE02E67963E3}" type="presParOf" srcId="{E0D96D94-B792-4006-9CA9-BF9C6E8BE008}" destId="{D1C02FF8-EF96-4B20-8717-70D0E3E9F45C}" srcOrd="1" destOrd="0" presId="urn:microsoft.com/office/officeart/2005/8/layout/hierarchy1"/>
    <dgm:cxn modelId="{C9F06218-749A-4C1C-93B6-53BAACA97C1C}" type="presParOf" srcId="{9871B049-ABAA-4956-88E0-1478BB03ADCD}" destId="{983A3030-5A13-4AE0-9E37-2C538143F48F}" srcOrd="1" destOrd="0" presId="urn:microsoft.com/office/officeart/2005/8/layout/hierarchy1"/>
    <dgm:cxn modelId="{9F70ED97-D741-4033-890D-275AA6369ADF}" type="presParOf" srcId="{983A3030-5A13-4AE0-9E37-2C538143F48F}" destId="{C759F1DC-9888-46E4-B965-9F6733ECB04C}" srcOrd="0" destOrd="0" presId="urn:microsoft.com/office/officeart/2005/8/layout/hierarchy1"/>
    <dgm:cxn modelId="{2FED0893-6F6A-4A0D-990B-8CE8D48C4185}" type="presParOf" srcId="{983A3030-5A13-4AE0-9E37-2C538143F48F}" destId="{71F03391-E445-470C-92C7-5C68F7DA90A9}" srcOrd="1" destOrd="0" presId="urn:microsoft.com/office/officeart/2005/8/layout/hierarchy1"/>
    <dgm:cxn modelId="{1F34A622-35A8-4AFE-9F5E-5070E45C852F}" type="presParOf" srcId="{71F03391-E445-470C-92C7-5C68F7DA90A9}" destId="{3FBB8E86-88D9-4C79-8D37-F083C0546210}" srcOrd="0" destOrd="0" presId="urn:microsoft.com/office/officeart/2005/8/layout/hierarchy1"/>
    <dgm:cxn modelId="{FC957C63-F8B6-4B22-9CE1-2BE874A3A8FB}" type="presParOf" srcId="{3FBB8E86-88D9-4C79-8D37-F083C0546210}" destId="{721FCDCA-F485-4457-9F11-0C67D3D76DCB}" srcOrd="0" destOrd="0" presId="urn:microsoft.com/office/officeart/2005/8/layout/hierarchy1"/>
    <dgm:cxn modelId="{5D25D850-54E8-4A93-AC7A-4D0AAD6094F5}" type="presParOf" srcId="{3FBB8E86-88D9-4C79-8D37-F083C0546210}" destId="{D014220B-5AF0-4CFC-A0C5-3834FEEE3D42}" srcOrd="1" destOrd="0" presId="urn:microsoft.com/office/officeart/2005/8/layout/hierarchy1"/>
    <dgm:cxn modelId="{B8DFE637-3348-4320-9319-DF72316DCCF4}" type="presParOf" srcId="{71F03391-E445-470C-92C7-5C68F7DA90A9}" destId="{D613F60C-BCC7-40F2-AE79-BF3C9514C59F}"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697BA1-2B9F-41C0-A733-20E8E88EDB05}" type="doc">
      <dgm:prSet loTypeId="urn:microsoft.com/office/officeart/2005/8/layout/default#11" loCatId="list" qsTypeId="urn:microsoft.com/office/officeart/2005/8/quickstyle/simple1" qsCatId="simple" csTypeId="urn:microsoft.com/office/officeart/2005/8/colors/colorful1#4" csCatId="colorful" phldr="1"/>
      <dgm:spPr/>
      <dgm:t>
        <a:bodyPr/>
        <a:lstStyle/>
        <a:p>
          <a:endParaRPr lang="ru-RU"/>
        </a:p>
      </dgm:t>
    </dgm:pt>
    <dgm:pt modelId="{1728CE10-0A1C-48CE-9694-9E8E9318A781}">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Опора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на известное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и понятное знание</a:t>
          </a:r>
        </a:p>
      </dgm:t>
    </dgm:pt>
    <dgm:pt modelId="{4C744687-0780-42D7-8A91-D47DA194156E}" type="parTrans" cxnId="{4BC60ADA-CACD-4DA4-8757-BD6222BDAB4B}">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AC120EFC-F2D8-4B5F-829C-9A94FFE57351}" type="sibTrans" cxnId="{4BC60ADA-CACD-4DA4-8757-BD6222BDAB4B}">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B45F1E36-B43C-41F9-B8F8-45A84E880A4A}">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Актуализация – обращение</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 к повседневным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и важным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для учащегося проблемам </a:t>
          </a:r>
        </a:p>
      </dgm:t>
    </dgm:pt>
    <dgm:pt modelId="{BB0AC5F3-50BF-402D-AA9C-A2F18AE9F124}" type="parTrans" cxnId="{54826DE1-2C8C-40CE-A961-78D889148E92}">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AAFFD915-4D37-4F72-9DF4-DE91619E118C}" type="sibTrans" cxnId="{54826DE1-2C8C-40CE-A961-78D889148E92}">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C059D01F-4451-4DD6-B737-97EB46092E57}">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Доступность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в сочетании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с научностью</a:t>
          </a:r>
        </a:p>
      </dgm:t>
    </dgm:pt>
    <dgm:pt modelId="{C0760114-5039-4E08-96C3-4C975FDCA10F}" type="parTrans" cxnId="{61E9D659-BEB3-4C51-A700-6274B77C9EFA}">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86CFF3E4-4B67-4486-B697-64462B40CD28}" type="sibTrans" cxnId="{61E9D659-BEB3-4C51-A700-6274B77C9EFA}">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E11950AE-29F7-4A2D-9E82-1B5AC5410043}">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Интрига –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нарастание интереса, развивающий характер знаний и способов действия </a:t>
          </a:r>
        </a:p>
      </dgm:t>
    </dgm:pt>
    <dgm:pt modelId="{47522DA0-B0FB-4358-9FF5-E5885F055159}" type="parTrans" cxnId="{A0627DB5-008D-4EF9-91F1-7068DD9568DE}">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9270C63D-7221-4F0B-B9CE-BF7F6921AECD}" type="sibTrans" cxnId="{A0627DB5-008D-4EF9-91F1-7068DD9568DE}">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39B5F675-9D63-47EF-97D8-7A63BB5B360C}">
      <dgm:prSet phldrT="[Текст]" custT="1"/>
      <dgm:spPr/>
      <dgm:t>
        <a:bodyPr/>
        <a:lstStyle/>
        <a:p>
          <a:r>
            <a:rPr lang="ru-RU" sz="1750" b="1" dirty="0" err="1">
              <a:effectLst>
                <a:outerShdw blurRad="38100" dist="38100" dir="2700000" algn="tl">
                  <a:srgbClr val="000000">
                    <a:alpha val="43137"/>
                  </a:srgbClr>
                </a:outerShdw>
              </a:effectLst>
              <a:latin typeface="Arial" pitchFamily="34" charset="0"/>
              <a:cs typeface="Arial" pitchFamily="34" charset="0"/>
            </a:rPr>
            <a:t>Пролонгированность</a:t>
          </a:r>
          <a:r>
            <a:rPr lang="ru-RU" sz="1750" b="1" dirty="0">
              <a:effectLst>
                <a:outerShdw blurRad="38100" dist="38100" dir="2700000" algn="tl">
                  <a:srgbClr val="000000">
                    <a:alpha val="43137"/>
                  </a:srgbClr>
                </a:outerShdw>
              </a:effectLst>
              <a:latin typeface="Arial" pitchFamily="34" charset="0"/>
              <a:cs typeface="Arial" pitchFamily="34" charset="0"/>
            </a:rPr>
            <a:t> – знание имеет перспективу своего развития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и использования</a:t>
          </a:r>
        </a:p>
      </dgm:t>
    </dgm:pt>
    <dgm:pt modelId="{2969D23D-B401-43FB-B02B-C15EFF208F37}" type="parTrans" cxnId="{2434E4A4-0DAA-43CF-AA89-B68586161CFD}">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E78C68D3-EB1E-40B2-B2B1-283649F14EA2}" type="sibTrans" cxnId="{2434E4A4-0DAA-43CF-AA89-B68586161CFD}">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A71E12BF-D21E-404F-8205-C9C6EBD6A267}">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Занимательность – выстроенный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сценарий урока,</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 когда интерес ученика не понижается</a:t>
          </a:r>
        </a:p>
      </dgm:t>
    </dgm:pt>
    <dgm:pt modelId="{00B159BC-0C63-43CE-9D49-A6670DB07782}" type="parTrans" cxnId="{7C89B4A6-FEB4-42A4-B100-27805C5605F4}">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ADE8755A-0F67-4B59-8601-63219705ECDC}" type="sibTrans" cxnId="{7C89B4A6-FEB4-42A4-B100-27805C5605F4}">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8AEBD9B3-0069-423E-8688-8D10F6D29796}">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Принцип </a:t>
          </a:r>
          <a:r>
            <a:rPr lang="ru-RU" sz="1750" b="1" dirty="0" err="1">
              <a:effectLst>
                <a:outerShdw blurRad="38100" dist="38100" dir="2700000" algn="tl">
                  <a:srgbClr val="000000">
                    <a:alpha val="43137"/>
                  </a:srgbClr>
                </a:outerShdw>
              </a:effectLst>
              <a:latin typeface="Arial" pitchFamily="34" charset="0"/>
              <a:cs typeface="Arial" pitchFamily="34" charset="0"/>
            </a:rPr>
            <a:t>гештальта</a:t>
          </a:r>
          <a:r>
            <a:rPr lang="ru-RU" sz="1750" b="1" dirty="0">
              <a:effectLst>
                <a:outerShdw blurRad="38100" dist="38100" dir="2700000" algn="tl">
                  <a:srgbClr val="000000">
                    <a:alpha val="43137"/>
                  </a:srgbClr>
                </a:outerShdw>
              </a:effectLst>
              <a:latin typeface="Arial" pitchFamily="34" charset="0"/>
              <a:cs typeface="Arial" pitchFamily="34" charset="0"/>
            </a:rPr>
            <a:t> – каждый компонент знания ученик изучает как  предъявление – освоение – закрепление – обобщение – рефлексию – переход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к следующему</a:t>
          </a:r>
        </a:p>
      </dgm:t>
    </dgm:pt>
    <dgm:pt modelId="{C2C6F428-1D65-4B28-A9EB-08A51A242348}" type="parTrans" cxnId="{2C476647-7461-4D63-8EC3-5BFCE8786AA4}">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48A1D8EA-2DAB-4BF3-9914-EAAE6DBD578F}" type="sibTrans" cxnId="{2C476647-7461-4D63-8EC3-5BFCE8786AA4}">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31AF518B-4C28-44AE-9641-04B09B739542}">
      <dgm:prSet phldrT="[Текст]" custT="1"/>
      <dgm:spPr/>
      <dgm:t>
        <a:bodyPr/>
        <a:lstStyle/>
        <a:p>
          <a:r>
            <a:rPr lang="ru-RU" sz="1750" b="1" dirty="0" err="1">
              <a:effectLst>
                <a:outerShdw blurRad="38100" dist="38100" dir="2700000" algn="tl">
                  <a:srgbClr val="000000">
                    <a:alpha val="43137"/>
                  </a:srgbClr>
                </a:outerShdw>
              </a:effectLst>
              <a:latin typeface="Arial" pitchFamily="34" charset="0"/>
              <a:cs typeface="Arial" pitchFamily="34" charset="0"/>
            </a:rPr>
            <a:t>Метапредметная</a:t>
          </a:r>
          <a:r>
            <a:rPr lang="ru-RU" sz="1750" b="1" dirty="0">
              <a:effectLst>
                <a:outerShdw blurRad="38100" dist="38100" dir="2700000" algn="tl">
                  <a:srgbClr val="000000">
                    <a:alpha val="43137"/>
                  </a:srgbClr>
                </a:outerShdw>
              </a:effectLst>
              <a:latin typeface="Arial" pitchFamily="34" charset="0"/>
              <a:cs typeface="Arial" pitchFamily="34" charset="0"/>
            </a:rPr>
            <a:t> направленность</a:t>
          </a:r>
        </a:p>
      </dgm:t>
    </dgm:pt>
    <dgm:pt modelId="{655F506A-65E8-4E22-8992-6EA6195C4B35}" type="parTrans" cxnId="{91D82379-FA96-44D0-BBE7-0637EA8A5BEF}">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AA9833D7-92CF-409F-B828-370EB8A305E9}" type="sibTrans" cxnId="{91D82379-FA96-44D0-BBE7-0637EA8A5BEF}">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94EE1D0A-1342-45C4-BFD6-123FFC4F4EC8}" type="pres">
      <dgm:prSet presAssocID="{5E697BA1-2B9F-41C0-A733-20E8E88EDB05}" presName="diagram" presStyleCnt="0">
        <dgm:presLayoutVars>
          <dgm:dir/>
          <dgm:resizeHandles val="exact"/>
        </dgm:presLayoutVars>
      </dgm:prSet>
      <dgm:spPr/>
    </dgm:pt>
    <dgm:pt modelId="{2C05A692-6BD1-4EB4-9186-81089CDDCB7B}" type="pres">
      <dgm:prSet presAssocID="{1728CE10-0A1C-48CE-9694-9E8E9318A781}" presName="node" presStyleLbl="node1" presStyleIdx="0" presStyleCnt="8" custScaleY="152216">
        <dgm:presLayoutVars>
          <dgm:bulletEnabled val="1"/>
        </dgm:presLayoutVars>
      </dgm:prSet>
      <dgm:spPr/>
    </dgm:pt>
    <dgm:pt modelId="{6AF5AAE7-8153-467C-B738-701ACB46F9E8}" type="pres">
      <dgm:prSet presAssocID="{AC120EFC-F2D8-4B5F-829C-9A94FFE57351}" presName="sibTrans" presStyleCnt="0"/>
      <dgm:spPr/>
    </dgm:pt>
    <dgm:pt modelId="{0495D4DB-ACAF-48FE-BFCA-44915A0AA73F}" type="pres">
      <dgm:prSet presAssocID="{B45F1E36-B43C-41F9-B8F8-45A84E880A4A}" presName="node" presStyleLbl="node1" presStyleIdx="1" presStyleCnt="8" custScaleY="152216">
        <dgm:presLayoutVars>
          <dgm:bulletEnabled val="1"/>
        </dgm:presLayoutVars>
      </dgm:prSet>
      <dgm:spPr/>
    </dgm:pt>
    <dgm:pt modelId="{FAE63517-75D1-485A-889F-A10BCFA8D1AE}" type="pres">
      <dgm:prSet presAssocID="{AAFFD915-4D37-4F72-9DF4-DE91619E118C}" presName="sibTrans" presStyleCnt="0"/>
      <dgm:spPr/>
    </dgm:pt>
    <dgm:pt modelId="{8F1464F3-4DA0-4DA1-A67B-0952FB94DD95}" type="pres">
      <dgm:prSet presAssocID="{C059D01F-4451-4DD6-B737-97EB46092E57}" presName="node" presStyleLbl="node1" presStyleIdx="2" presStyleCnt="8" custScaleY="152216">
        <dgm:presLayoutVars>
          <dgm:bulletEnabled val="1"/>
        </dgm:presLayoutVars>
      </dgm:prSet>
      <dgm:spPr/>
    </dgm:pt>
    <dgm:pt modelId="{10600D62-EC75-4BAC-AFBD-2D266EFB6FE6}" type="pres">
      <dgm:prSet presAssocID="{86CFF3E4-4B67-4486-B697-64462B40CD28}" presName="sibTrans" presStyleCnt="0"/>
      <dgm:spPr/>
    </dgm:pt>
    <dgm:pt modelId="{9780E101-7253-45B3-A9ED-AD1A1FAF00F2}" type="pres">
      <dgm:prSet presAssocID="{E11950AE-29F7-4A2D-9E82-1B5AC5410043}" presName="node" presStyleLbl="node1" presStyleIdx="3" presStyleCnt="8" custScaleY="152216">
        <dgm:presLayoutVars>
          <dgm:bulletEnabled val="1"/>
        </dgm:presLayoutVars>
      </dgm:prSet>
      <dgm:spPr/>
    </dgm:pt>
    <dgm:pt modelId="{192CEBA8-2E9F-4884-B546-81DB3A957943}" type="pres">
      <dgm:prSet presAssocID="{9270C63D-7221-4F0B-B9CE-BF7F6921AECD}" presName="sibTrans" presStyleCnt="0"/>
      <dgm:spPr/>
    </dgm:pt>
    <dgm:pt modelId="{317C0C33-807F-44D2-AF97-F55F8ADCC831}" type="pres">
      <dgm:prSet presAssocID="{39B5F675-9D63-47EF-97D8-7A63BB5B360C}" presName="node" presStyleLbl="node1" presStyleIdx="4" presStyleCnt="8" custScaleY="152216">
        <dgm:presLayoutVars>
          <dgm:bulletEnabled val="1"/>
        </dgm:presLayoutVars>
      </dgm:prSet>
      <dgm:spPr/>
    </dgm:pt>
    <dgm:pt modelId="{82AA8F9D-A778-4E92-A6C8-279D86809529}" type="pres">
      <dgm:prSet presAssocID="{E78C68D3-EB1E-40B2-B2B1-283649F14EA2}" presName="sibTrans" presStyleCnt="0"/>
      <dgm:spPr/>
    </dgm:pt>
    <dgm:pt modelId="{D5CBC342-30B9-4CDA-95F5-029572255836}" type="pres">
      <dgm:prSet presAssocID="{A71E12BF-D21E-404F-8205-C9C6EBD6A267}" presName="node" presStyleLbl="node1" presStyleIdx="5" presStyleCnt="8" custScaleY="152216">
        <dgm:presLayoutVars>
          <dgm:bulletEnabled val="1"/>
        </dgm:presLayoutVars>
      </dgm:prSet>
      <dgm:spPr/>
    </dgm:pt>
    <dgm:pt modelId="{BEB46B11-403C-454B-9602-BC1A26697679}" type="pres">
      <dgm:prSet presAssocID="{ADE8755A-0F67-4B59-8601-63219705ECDC}" presName="sibTrans" presStyleCnt="0"/>
      <dgm:spPr/>
    </dgm:pt>
    <dgm:pt modelId="{545D337D-A03A-4089-B36F-80A54A995E60}" type="pres">
      <dgm:prSet presAssocID="{8AEBD9B3-0069-423E-8688-8D10F6D29796}" presName="node" presStyleLbl="node1" presStyleIdx="6" presStyleCnt="8" custScaleY="152216">
        <dgm:presLayoutVars>
          <dgm:bulletEnabled val="1"/>
        </dgm:presLayoutVars>
      </dgm:prSet>
      <dgm:spPr/>
    </dgm:pt>
    <dgm:pt modelId="{D16F272F-D183-4E13-ABB7-974A0BCF3A0A}" type="pres">
      <dgm:prSet presAssocID="{48A1D8EA-2DAB-4BF3-9914-EAAE6DBD578F}" presName="sibTrans" presStyleCnt="0"/>
      <dgm:spPr/>
    </dgm:pt>
    <dgm:pt modelId="{8A5256A4-3A66-49D8-BF7A-3EA180465619}" type="pres">
      <dgm:prSet presAssocID="{31AF518B-4C28-44AE-9641-04B09B739542}" presName="node" presStyleLbl="node1" presStyleIdx="7" presStyleCnt="8" custScaleY="152216">
        <dgm:presLayoutVars>
          <dgm:bulletEnabled val="1"/>
        </dgm:presLayoutVars>
      </dgm:prSet>
      <dgm:spPr/>
    </dgm:pt>
  </dgm:ptLst>
  <dgm:cxnLst>
    <dgm:cxn modelId="{D6C85704-BA2F-450D-8680-260D9CCA4738}" type="presOf" srcId="{B45F1E36-B43C-41F9-B8F8-45A84E880A4A}" destId="{0495D4DB-ACAF-48FE-BFCA-44915A0AA73F}" srcOrd="0" destOrd="0" presId="urn:microsoft.com/office/officeart/2005/8/layout/default#11"/>
    <dgm:cxn modelId="{18ED7B1D-2371-4860-A4EA-49DC145A853E}" type="presOf" srcId="{8AEBD9B3-0069-423E-8688-8D10F6D29796}" destId="{545D337D-A03A-4089-B36F-80A54A995E60}" srcOrd="0" destOrd="0" presId="urn:microsoft.com/office/officeart/2005/8/layout/default#11"/>
    <dgm:cxn modelId="{FF342632-5E0E-45DC-B3B5-9841F4114409}" type="presOf" srcId="{1728CE10-0A1C-48CE-9694-9E8E9318A781}" destId="{2C05A692-6BD1-4EB4-9186-81089CDDCB7B}" srcOrd="0" destOrd="0" presId="urn:microsoft.com/office/officeart/2005/8/layout/default#11"/>
    <dgm:cxn modelId="{2C476647-7461-4D63-8EC3-5BFCE8786AA4}" srcId="{5E697BA1-2B9F-41C0-A733-20E8E88EDB05}" destId="{8AEBD9B3-0069-423E-8688-8D10F6D29796}" srcOrd="6" destOrd="0" parTransId="{C2C6F428-1D65-4B28-A9EB-08A51A242348}" sibTransId="{48A1D8EA-2DAB-4BF3-9914-EAAE6DBD578F}"/>
    <dgm:cxn modelId="{892F7255-3BC2-4FAE-84C0-3BBA4E15B260}" type="presOf" srcId="{C059D01F-4451-4DD6-B737-97EB46092E57}" destId="{8F1464F3-4DA0-4DA1-A67B-0952FB94DD95}" srcOrd="0" destOrd="0" presId="urn:microsoft.com/office/officeart/2005/8/layout/default#11"/>
    <dgm:cxn modelId="{91D82379-FA96-44D0-BBE7-0637EA8A5BEF}" srcId="{5E697BA1-2B9F-41C0-A733-20E8E88EDB05}" destId="{31AF518B-4C28-44AE-9641-04B09B739542}" srcOrd="7" destOrd="0" parTransId="{655F506A-65E8-4E22-8992-6EA6195C4B35}" sibTransId="{AA9833D7-92CF-409F-B828-370EB8A305E9}"/>
    <dgm:cxn modelId="{61E9D659-BEB3-4C51-A700-6274B77C9EFA}" srcId="{5E697BA1-2B9F-41C0-A733-20E8E88EDB05}" destId="{C059D01F-4451-4DD6-B737-97EB46092E57}" srcOrd="2" destOrd="0" parTransId="{C0760114-5039-4E08-96C3-4C975FDCA10F}" sibTransId="{86CFF3E4-4B67-4486-B697-64462B40CD28}"/>
    <dgm:cxn modelId="{9C45FB83-7209-4E78-94FF-52371C2A8730}" type="presOf" srcId="{E11950AE-29F7-4A2D-9E82-1B5AC5410043}" destId="{9780E101-7253-45B3-A9ED-AD1A1FAF00F2}" srcOrd="0" destOrd="0" presId="urn:microsoft.com/office/officeart/2005/8/layout/default#11"/>
    <dgm:cxn modelId="{9736F694-BB52-44BA-90B4-23BC54D6F2F0}" type="presOf" srcId="{A71E12BF-D21E-404F-8205-C9C6EBD6A267}" destId="{D5CBC342-30B9-4CDA-95F5-029572255836}" srcOrd="0" destOrd="0" presId="urn:microsoft.com/office/officeart/2005/8/layout/default#11"/>
    <dgm:cxn modelId="{FC5BC898-3C0C-42A9-997F-DD751E0C33B3}" type="presOf" srcId="{39B5F675-9D63-47EF-97D8-7A63BB5B360C}" destId="{317C0C33-807F-44D2-AF97-F55F8ADCC831}" srcOrd="0" destOrd="0" presId="urn:microsoft.com/office/officeart/2005/8/layout/default#11"/>
    <dgm:cxn modelId="{2434E4A4-0DAA-43CF-AA89-B68586161CFD}" srcId="{5E697BA1-2B9F-41C0-A733-20E8E88EDB05}" destId="{39B5F675-9D63-47EF-97D8-7A63BB5B360C}" srcOrd="4" destOrd="0" parTransId="{2969D23D-B401-43FB-B02B-C15EFF208F37}" sibTransId="{E78C68D3-EB1E-40B2-B2B1-283649F14EA2}"/>
    <dgm:cxn modelId="{7C89B4A6-FEB4-42A4-B100-27805C5605F4}" srcId="{5E697BA1-2B9F-41C0-A733-20E8E88EDB05}" destId="{A71E12BF-D21E-404F-8205-C9C6EBD6A267}" srcOrd="5" destOrd="0" parTransId="{00B159BC-0C63-43CE-9D49-A6670DB07782}" sibTransId="{ADE8755A-0F67-4B59-8601-63219705ECDC}"/>
    <dgm:cxn modelId="{A0627DB5-008D-4EF9-91F1-7068DD9568DE}" srcId="{5E697BA1-2B9F-41C0-A733-20E8E88EDB05}" destId="{E11950AE-29F7-4A2D-9E82-1B5AC5410043}" srcOrd="3" destOrd="0" parTransId="{47522DA0-B0FB-4358-9FF5-E5885F055159}" sibTransId="{9270C63D-7221-4F0B-B9CE-BF7F6921AECD}"/>
    <dgm:cxn modelId="{4BC60ADA-CACD-4DA4-8757-BD6222BDAB4B}" srcId="{5E697BA1-2B9F-41C0-A733-20E8E88EDB05}" destId="{1728CE10-0A1C-48CE-9694-9E8E9318A781}" srcOrd="0" destOrd="0" parTransId="{4C744687-0780-42D7-8A91-D47DA194156E}" sibTransId="{AC120EFC-F2D8-4B5F-829C-9A94FFE57351}"/>
    <dgm:cxn modelId="{1F9A64DE-010A-490C-8388-8EF73084D106}" type="presOf" srcId="{31AF518B-4C28-44AE-9641-04B09B739542}" destId="{8A5256A4-3A66-49D8-BF7A-3EA180465619}" srcOrd="0" destOrd="0" presId="urn:microsoft.com/office/officeart/2005/8/layout/default#11"/>
    <dgm:cxn modelId="{54826DE1-2C8C-40CE-A961-78D889148E92}" srcId="{5E697BA1-2B9F-41C0-A733-20E8E88EDB05}" destId="{B45F1E36-B43C-41F9-B8F8-45A84E880A4A}" srcOrd="1" destOrd="0" parTransId="{BB0AC5F3-50BF-402D-AA9C-A2F18AE9F124}" sibTransId="{AAFFD915-4D37-4F72-9DF4-DE91619E118C}"/>
    <dgm:cxn modelId="{F7A731F6-3DE5-4A3F-92FF-3291C393A711}" type="presOf" srcId="{5E697BA1-2B9F-41C0-A733-20E8E88EDB05}" destId="{94EE1D0A-1342-45C4-BFD6-123FFC4F4EC8}" srcOrd="0" destOrd="0" presId="urn:microsoft.com/office/officeart/2005/8/layout/default#11"/>
    <dgm:cxn modelId="{2047E31A-25A6-4278-87B7-01FE97FAFDD9}" type="presParOf" srcId="{94EE1D0A-1342-45C4-BFD6-123FFC4F4EC8}" destId="{2C05A692-6BD1-4EB4-9186-81089CDDCB7B}" srcOrd="0" destOrd="0" presId="urn:microsoft.com/office/officeart/2005/8/layout/default#11"/>
    <dgm:cxn modelId="{ED6D9B9E-B1BB-4748-A3E9-C8EDAF34B79E}" type="presParOf" srcId="{94EE1D0A-1342-45C4-BFD6-123FFC4F4EC8}" destId="{6AF5AAE7-8153-467C-B738-701ACB46F9E8}" srcOrd="1" destOrd="0" presId="urn:microsoft.com/office/officeart/2005/8/layout/default#11"/>
    <dgm:cxn modelId="{8E59948B-E9C0-4082-89F3-5B1390496F3D}" type="presParOf" srcId="{94EE1D0A-1342-45C4-BFD6-123FFC4F4EC8}" destId="{0495D4DB-ACAF-48FE-BFCA-44915A0AA73F}" srcOrd="2" destOrd="0" presId="urn:microsoft.com/office/officeart/2005/8/layout/default#11"/>
    <dgm:cxn modelId="{BD28B13D-9790-4C64-BD0A-518A285B7969}" type="presParOf" srcId="{94EE1D0A-1342-45C4-BFD6-123FFC4F4EC8}" destId="{FAE63517-75D1-485A-889F-A10BCFA8D1AE}" srcOrd="3" destOrd="0" presId="urn:microsoft.com/office/officeart/2005/8/layout/default#11"/>
    <dgm:cxn modelId="{F515011D-D627-40D1-84D3-0EBE1686839F}" type="presParOf" srcId="{94EE1D0A-1342-45C4-BFD6-123FFC4F4EC8}" destId="{8F1464F3-4DA0-4DA1-A67B-0952FB94DD95}" srcOrd="4" destOrd="0" presId="urn:microsoft.com/office/officeart/2005/8/layout/default#11"/>
    <dgm:cxn modelId="{7CBC12F3-6614-4151-839C-A6405111FD4D}" type="presParOf" srcId="{94EE1D0A-1342-45C4-BFD6-123FFC4F4EC8}" destId="{10600D62-EC75-4BAC-AFBD-2D266EFB6FE6}" srcOrd="5" destOrd="0" presId="urn:microsoft.com/office/officeart/2005/8/layout/default#11"/>
    <dgm:cxn modelId="{13F6AF7B-81F8-45DC-BCAB-651D2F22DFCF}" type="presParOf" srcId="{94EE1D0A-1342-45C4-BFD6-123FFC4F4EC8}" destId="{9780E101-7253-45B3-A9ED-AD1A1FAF00F2}" srcOrd="6" destOrd="0" presId="urn:microsoft.com/office/officeart/2005/8/layout/default#11"/>
    <dgm:cxn modelId="{73DAEE97-920D-4400-9880-DB25D481AE45}" type="presParOf" srcId="{94EE1D0A-1342-45C4-BFD6-123FFC4F4EC8}" destId="{192CEBA8-2E9F-4884-B546-81DB3A957943}" srcOrd="7" destOrd="0" presId="urn:microsoft.com/office/officeart/2005/8/layout/default#11"/>
    <dgm:cxn modelId="{9F26BDAE-493D-480C-90EE-16E6EC3E7CB0}" type="presParOf" srcId="{94EE1D0A-1342-45C4-BFD6-123FFC4F4EC8}" destId="{317C0C33-807F-44D2-AF97-F55F8ADCC831}" srcOrd="8" destOrd="0" presId="urn:microsoft.com/office/officeart/2005/8/layout/default#11"/>
    <dgm:cxn modelId="{14F5554A-95BD-40F9-98AF-B6F40F930352}" type="presParOf" srcId="{94EE1D0A-1342-45C4-BFD6-123FFC4F4EC8}" destId="{82AA8F9D-A778-4E92-A6C8-279D86809529}" srcOrd="9" destOrd="0" presId="urn:microsoft.com/office/officeart/2005/8/layout/default#11"/>
    <dgm:cxn modelId="{003A969D-1E5E-489E-B48C-C8C87B6240EC}" type="presParOf" srcId="{94EE1D0A-1342-45C4-BFD6-123FFC4F4EC8}" destId="{D5CBC342-30B9-4CDA-95F5-029572255836}" srcOrd="10" destOrd="0" presId="urn:microsoft.com/office/officeart/2005/8/layout/default#11"/>
    <dgm:cxn modelId="{0174156A-9B56-48C4-8BCB-C1B205CAA811}" type="presParOf" srcId="{94EE1D0A-1342-45C4-BFD6-123FFC4F4EC8}" destId="{BEB46B11-403C-454B-9602-BC1A26697679}" srcOrd="11" destOrd="0" presId="urn:microsoft.com/office/officeart/2005/8/layout/default#11"/>
    <dgm:cxn modelId="{3E444048-23E0-4A4F-AD43-ED04EAC32E27}" type="presParOf" srcId="{94EE1D0A-1342-45C4-BFD6-123FFC4F4EC8}" destId="{545D337D-A03A-4089-B36F-80A54A995E60}" srcOrd="12" destOrd="0" presId="urn:microsoft.com/office/officeart/2005/8/layout/default#11"/>
    <dgm:cxn modelId="{401387D6-3CB3-4F8D-9CB8-ADE82934F97F}" type="presParOf" srcId="{94EE1D0A-1342-45C4-BFD6-123FFC4F4EC8}" destId="{D16F272F-D183-4E13-ABB7-974A0BCF3A0A}" srcOrd="13" destOrd="0" presId="urn:microsoft.com/office/officeart/2005/8/layout/default#11"/>
    <dgm:cxn modelId="{2DF3CEF7-C7AA-4501-8984-B3D2A18D8912}" type="presParOf" srcId="{94EE1D0A-1342-45C4-BFD6-123FFC4F4EC8}" destId="{8A5256A4-3A66-49D8-BF7A-3EA180465619}" srcOrd="14" destOrd="0" presId="urn:microsoft.com/office/officeart/2005/8/layout/defaul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714C86-C968-4CEE-BC9D-899FBC142EEB}" type="doc">
      <dgm:prSet loTypeId="urn:microsoft.com/office/officeart/2005/8/layout/default#12" loCatId="list" qsTypeId="urn:microsoft.com/office/officeart/2005/8/quickstyle/simple4" qsCatId="simple" csTypeId="urn:microsoft.com/office/officeart/2005/8/colors/colorful1#15" csCatId="colorful" phldr="1"/>
      <dgm:spPr/>
      <dgm:t>
        <a:bodyPr/>
        <a:lstStyle/>
        <a:p>
          <a:endParaRPr lang="ru-RU"/>
        </a:p>
      </dgm:t>
    </dgm:pt>
    <dgm:pt modelId="{59294FF5-A611-42B6-9E71-878E6F041918}">
      <dgm:prSet phldrT="[Текст]" custT="1"/>
      <dgm:spPr/>
      <dgm:t>
        <a:bodyPr/>
        <a:lstStyle/>
        <a:p>
          <a:r>
            <a:rPr lang="ru-RU" sz="2000" b="1" dirty="0">
              <a:latin typeface="Arial" panose="020B0604020202020204" pitchFamily="34" charset="0"/>
              <a:cs typeface="Arial" panose="020B0604020202020204" pitchFamily="34" charset="0"/>
            </a:rPr>
            <a:t>Использование активных методов обучения, новых технологий</a:t>
          </a:r>
        </a:p>
      </dgm:t>
    </dgm:pt>
    <dgm:pt modelId="{F51DA93C-D014-454D-9AEF-646407A0DD17}" type="parTrans" cxnId="{B35C2288-0C16-47B8-AFD0-D35B2EEF3D39}">
      <dgm:prSet/>
      <dgm:spPr/>
      <dgm:t>
        <a:bodyPr/>
        <a:lstStyle/>
        <a:p>
          <a:endParaRPr lang="ru-RU" sz="2000" b="1">
            <a:latin typeface="Arial" panose="020B0604020202020204" pitchFamily="34" charset="0"/>
            <a:cs typeface="Arial" panose="020B0604020202020204" pitchFamily="34" charset="0"/>
          </a:endParaRPr>
        </a:p>
      </dgm:t>
    </dgm:pt>
    <dgm:pt modelId="{3339F126-594B-4733-9D63-016F1C523F85}" type="sibTrans" cxnId="{B35C2288-0C16-47B8-AFD0-D35B2EEF3D39}">
      <dgm:prSet/>
      <dgm:spPr/>
      <dgm:t>
        <a:bodyPr/>
        <a:lstStyle/>
        <a:p>
          <a:endParaRPr lang="ru-RU" sz="2000" b="1">
            <a:latin typeface="Arial" panose="020B0604020202020204" pitchFamily="34" charset="0"/>
            <a:cs typeface="Arial" panose="020B0604020202020204" pitchFamily="34" charset="0"/>
          </a:endParaRPr>
        </a:p>
      </dgm:t>
    </dgm:pt>
    <dgm:pt modelId="{43D4625E-5D8D-4313-B6E4-20EF8F807D75}">
      <dgm:prSet custT="1"/>
      <dgm:spPr/>
      <dgm:t>
        <a:bodyPr/>
        <a:lstStyle/>
        <a:p>
          <a:r>
            <a:rPr lang="ru-RU" sz="2000" b="1" dirty="0">
              <a:latin typeface="Arial" panose="020B0604020202020204" pitchFamily="34" charset="0"/>
              <a:cs typeface="Arial" panose="020B0604020202020204" pitchFamily="34" charset="0"/>
            </a:rPr>
            <a:t>Напряженность деятельности, </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темп урока</a:t>
          </a:r>
        </a:p>
      </dgm:t>
    </dgm:pt>
    <dgm:pt modelId="{5DA72A65-28E0-4B21-B209-C314773F139E}" type="parTrans" cxnId="{324AD76F-FE86-41EE-BA0F-6168D840FDB7}">
      <dgm:prSet/>
      <dgm:spPr/>
      <dgm:t>
        <a:bodyPr/>
        <a:lstStyle/>
        <a:p>
          <a:endParaRPr lang="ru-RU" sz="2000" b="1">
            <a:latin typeface="Arial" panose="020B0604020202020204" pitchFamily="34" charset="0"/>
            <a:cs typeface="Arial" panose="020B0604020202020204" pitchFamily="34" charset="0"/>
          </a:endParaRPr>
        </a:p>
      </dgm:t>
    </dgm:pt>
    <dgm:pt modelId="{6A5A3A1F-A45F-406B-BABD-B6FD5EBB780F}" type="sibTrans" cxnId="{324AD76F-FE86-41EE-BA0F-6168D840FDB7}">
      <dgm:prSet/>
      <dgm:spPr/>
      <dgm:t>
        <a:bodyPr/>
        <a:lstStyle/>
        <a:p>
          <a:endParaRPr lang="ru-RU" sz="2000" b="1">
            <a:latin typeface="Arial" panose="020B0604020202020204" pitchFamily="34" charset="0"/>
            <a:cs typeface="Arial" panose="020B0604020202020204" pitchFamily="34" charset="0"/>
          </a:endParaRPr>
        </a:p>
      </dgm:t>
    </dgm:pt>
    <dgm:pt modelId="{C3424154-77DA-40D4-8E35-63CFF4E11799}">
      <dgm:prSet custT="1"/>
      <dgm:spPr/>
      <dgm:t>
        <a:bodyPr/>
        <a:lstStyle/>
        <a:p>
          <a:r>
            <a:rPr lang="ru-RU" sz="2000" b="1" dirty="0">
              <a:latin typeface="Arial" panose="020B0604020202020204" pitchFamily="34" charset="0"/>
              <a:cs typeface="Arial" panose="020B0604020202020204" pitchFamily="34" charset="0"/>
            </a:rPr>
            <a:t>Вариативность видов деятельности учащихся</a:t>
          </a:r>
        </a:p>
      </dgm:t>
    </dgm:pt>
    <dgm:pt modelId="{1754CC55-05A1-4F59-8753-8C6B52E4CDB3}" type="parTrans" cxnId="{701B13E5-2FE5-4F95-A1F3-729DBE4F4C02}">
      <dgm:prSet/>
      <dgm:spPr/>
      <dgm:t>
        <a:bodyPr/>
        <a:lstStyle/>
        <a:p>
          <a:endParaRPr lang="ru-RU" sz="2000" b="1">
            <a:latin typeface="Arial" panose="020B0604020202020204" pitchFamily="34" charset="0"/>
            <a:cs typeface="Arial" panose="020B0604020202020204" pitchFamily="34" charset="0"/>
          </a:endParaRPr>
        </a:p>
      </dgm:t>
    </dgm:pt>
    <dgm:pt modelId="{C0469633-02F4-44B0-BC5A-EAE2FAE29ED5}" type="sibTrans" cxnId="{701B13E5-2FE5-4F95-A1F3-729DBE4F4C02}">
      <dgm:prSet/>
      <dgm:spPr/>
      <dgm:t>
        <a:bodyPr/>
        <a:lstStyle/>
        <a:p>
          <a:endParaRPr lang="ru-RU" sz="2000" b="1">
            <a:latin typeface="Arial" panose="020B0604020202020204" pitchFamily="34" charset="0"/>
            <a:cs typeface="Arial" panose="020B0604020202020204" pitchFamily="34" charset="0"/>
          </a:endParaRPr>
        </a:p>
      </dgm:t>
    </dgm:pt>
    <dgm:pt modelId="{F5123C9F-FDFA-42DB-ADF1-C56E87D6A10D}">
      <dgm:prSet custT="1"/>
      <dgm:spPr/>
      <dgm:t>
        <a:bodyPr/>
        <a:lstStyle/>
        <a:p>
          <a:r>
            <a:rPr lang="ru-RU" sz="2000" b="1" dirty="0">
              <a:latin typeface="Arial" panose="020B0604020202020204" pitchFamily="34" charset="0"/>
              <a:cs typeface="Arial" panose="020B0604020202020204" pitchFamily="34" charset="0"/>
            </a:rPr>
            <a:t>Включение учащихся </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в процесс выработки нового знания (</a:t>
          </a:r>
          <a:r>
            <a:rPr lang="ru-RU" sz="2000" b="1" dirty="0" err="1">
              <a:latin typeface="Arial" panose="020B0604020202020204" pitchFamily="34" charset="0"/>
              <a:cs typeface="Arial" panose="020B0604020202020204" pitchFamily="34" charset="0"/>
            </a:rPr>
            <a:t>исследовательс</a:t>
          </a:r>
          <a:r>
            <a:rPr lang="ru-RU" sz="2000" b="1" dirty="0">
              <a:latin typeface="Arial" panose="020B0604020202020204" pitchFamily="34" charset="0"/>
              <a:cs typeface="Arial" panose="020B0604020202020204" pitchFamily="34" charset="0"/>
            </a:rPr>
            <a:t>-кий метод)</a:t>
          </a:r>
        </a:p>
      </dgm:t>
    </dgm:pt>
    <dgm:pt modelId="{3B60FF63-7E9B-48A0-8900-7345D78494A7}" type="parTrans" cxnId="{D1D06DF7-F149-4D26-AAB3-644D041B5872}">
      <dgm:prSet/>
      <dgm:spPr/>
      <dgm:t>
        <a:bodyPr/>
        <a:lstStyle/>
        <a:p>
          <a:endParaRPr lang="ru-RU" sz="2000" b="1">
            <a:latin typeface="Arial" panose="020B0604020202020204" pitchFamily="34" charset="0"/>
            <a:cs typeface="Arial" panose="020B0604020202020204" pitchFamily="34" charset="0"/>
          </a:endParaRPr>
        </a:p>
      </dgm:t>
    </dgm:pt>
    <dgm:pt modelId="{4C7491DD-2E76-4550-A1F5-25A781AD9468}" type="sibTrans" cxnId="{D1D06DF7-F149-4D26-AAB3-644D041B5872}">
      <dgm:prSet/>
      <dgm:spPr/>
      <dgm:t>
        <a:bodyPr/>
        <a:lstStyle/>
        <a:p>
          <a:endParaRPr lang="ru-RU" sz="2000" b="1">
            <a:latin typeface="Arial" panose="020B0604020202020204" pitchFamily="34" charset="0"/>
            <a:cs typeface="Arial" panose="020B0604020202020204" pitchFamily="34" charset="0"/>
          </a:endParaRPr>
        </a:p>
      </dgm:t>
    </dgm:pt>
    <dgm:pt modelId="{D96B17A0-2D95-4709-AEF3-6887B3177B92}">
      <dgm:prSet custT="1"/>
      <dgm:spPr/>
      <dgm:t>
        <a:bodyPr/>
        <a:lstStyle/>
        <a:p>
          <a:r>
            <a:rPr lang="ru-RU" sz="2000" b="1" dirty="0">
              <a:latin typeface="Arial" panose="020B0604020202020204" pitchFamily="34" charset="0"/>
              <a:cs typeface="Arial" panose="020B0604020202020204" pitchFamily="34" charset="0"/>
            </a:rPr>
            <a:t>Продуктивность обучения (ученик получает осознаваемые</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 и материальные продукты деятельности </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на уроке)</a:t>
          </a:r>
        </a:p>
      </dgm:t>
    </dgm:pt>
    <dgm:pt modelId="{9660D891-99FB-4280-ADFE-077AEA99BC81}" type="parTrans" cxnId="{8443E31D-12CC-436B-AA0F-D42DA67A9C73}">
      <dgm:prSet/>
      <dgm:spPr/>
      <dgm:t>
        <a:bodyPr/>
        <a:lstStyle/>
        <a:p>
          <a:endParaRPr lang="ru-RU" sz="2000" b="1">
            <a:latin typeface="Arial" panose="020B0604020202020204" pitchFamily="34" charset="0"/>
            <a:cs typeface="Arial" panose="020B0604020202020204" pitchFamily="34" charset="0"/>
          </a:endParaRPr>
        </a:p>
      </dgm:t>
    </dgm:pt>
    <dgm:pt modelId="{6B95DB7E-563C-48F5-8E91-550820067E01}" type="sibTrans" cxnId="{8443E31D-12CC-436B-AA0F-D42DA67A9C73}">
      <dgm:prSet/>
      <dgm:spPr/>
      <dgm:t>
        <a:bodyPr/>
        <a:lstStyle/>
        <a:p>
          <a:endParaRPr lang="ru-RU" sz="2000" b="1">
            <a:latin typeface="Arial" panose="020B0604020202020204" pitchFamily="34" charset="0"/>
            <a:cs typeface="Arial" panose="020B0604020202020204" pitchFamily="34" charset="0"/>
          </a:endParaRPr>
        </a:p>
      </dgm:t>
    </dgm:pt>
    <dgm:pt modelId="{5E4CCFAA-BAB2-4F60-8018-3455BAEB249E}">
      <dgm:prSet custT="1"/>
      <dgm:spPr/>
      <dgm:t>
        <a:bodyPr/>
        <a:lstStyle/>
        <a:p>
          <a:r>
            <a:rPr lang="ru-RU" sz="2000" b="1" dirty="0">
              <a:latin typeface="Arial" panose="020B0604020202020204" pitchFamily="34" charset="0"/>
              <a:cs typeface="Arial" panose="020B0604020202020204" pitchFamily="34" charset="0"/>
            </a:rPr>
            <a:t>Уровень </a:t>
          </a:r>
          <a:r>
            <a:rPr lang="ru-RU" sz="2000" b="1" dirty="0" err="1">
              <a:latin typeface="Arial" panose="020B0604020202020204" pitchFamily="34" charset="0"/>
              <a:cs typeface="Arial" panose="020B0604020202020204" pitchFamily="34" charset="0"/>
            </a:rPr>
            <a:t>самостоятель-ности</a:t>
          </a:r>
          <a:r>
            <a:rPr lang="ru-RU" sz="2000" b="1" dirty="0">
              <a:latin typeface="Arial" panose="020B0604020202020204" pitchFamily="34" charset="0"/>
              <a:cs typeface="Arial" panose="020B0604020202020204" pitchFamily="34" charset="0"/>
            </a:rPr>
            <a:t> учащихся</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на уроке</a:t>
          </a:r>
        </a:p>
      </dgm:t>
    </dgm:pt>
    <dgm:pt modelId="{C60AB050-1F37-45B7-8ACA-2A50C70580A6}" type="parTrans" cxnId="{F019B263-487A-44A9-93B6-B7DAAE169D7A}">
      <dgm:prSet/>
      <dgm:spPr/>
      <dgm:t>
        <a:bodyPr/>
        <a:lstStyle/>
        <a:p>
          <a:endParaRPr lang="ru-RU" sz="2000" b="1">
            <a:latin typeface="Arial" panose="020B0604020202020204" pitchFamily="34" charset="0"/>
            <a:cs typeface="Arial" panose="020B0604020202020204" pitchFamily="34" charset="0"/>
          </a:endParaRPr>
        </a:p>
      </dgm:t>
    </dgm:pt>
    <dgm:pt modelId="{6BB28508-EFC7-4ACA-BAC6-7F5A3170524E}" type="sibTrans" cxnId="{F019B263-487A-44A9-93B6-B7DAAE169D7A}">
      <dgm:prSet/>
      <dgm:spPr/>
      <dgm:t>
        <a:bodyPr/>
        <a:lstStyle/>
        <a:p>
          <a:endParaRPr lang="ru-RU" sz="2000" b="1">
            <a:latin typeface="Arial" panose="020B0604020202020204" pitchFamily="34" charset="0"/>
            <a:cs typeface="Arial" panose="020B0604020202020204" pitchFamily="34" charset="0"/>
          </a:endParaRPr>
        </a:p>
      </dgm:t>
    </dgm:pt>
    <dgm:pt modelId="{274C50CC-54B6-41CD-8C0F-7A7A7E889562}">
      <dgm:prSet custT="1"/>
      <dgm:spPr/>
      <dgm:t>
        <a:bodyPr/>
        <a:lstStyle/>
        <a:p>
          <a:r>
            <a:rPr lang="ru-RU" sz="2000" b="1" dirty="0">
              <a:latin typeface="Arial" panose="020B0604020202020204" pitchFamily="34" charset="0"/>
              <a:cs typeface="Arial" panose="020B0604020202020204" pitchFamily="34" charset="0"/>
            </a:rPr>
            <a:t>Включение учащихся </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в коллективные, групповые виды работы</a:t>
          </a:r>
        </a:p>
      </dgm:t>
    </dgm:pt>
    <dgm:pt modelId="{338D1459-900A-45F4-8B90-4C2964BA7E69}" type="parTrans" cxnId="{EBCBD372-FF56-44ED-9058-5A6BA679FD2C}">
      <dgm:prSet/>
      <dgm:spPr/>
      <dgm:t>
        <a:bodyPr/>
        <a:lstStyle/>
        <a:p>
          <a:endParaRPr lang="ru-RU" sz="2000" b="1">
            <a:latin typeface="Arial" panose="020B0604020202020204" pitchFamily="34" charset="0"/>
            <a:cs typeface="Arial" panose="020B0604020202020204" pitchFamily="34" charset="0"/>
          </a:endParaRPr>
        </a:p>
      </dgm:t>
    </dgm:pt>
    <dgm:pt modelId="{637DF552-51E5-4C95-972C-8B85F2AAC664}" type="sibTrans" cxnId="{EBCBD372-FF56-44ED-9058-5A6BA679FD2C}">
      <dgm:prSet/>
      <dgm:spPr/>
      <dgm:t>
        <a:bodyPr/>
        <a:lstStyle/>
        <a:p>
          <a:endParaRPr lang="ru-RU" sz="2000" b="1">
            <a:latin typeface="Arial" panose="020B0604020202020204" pitchFamily="34" charset="0"/>
            <a:cs typeface="Arial" panose="020B0604020202020204" pitchFamily="34" charset="0"/>
          </a:endParaRPr>
        </a:p>
      </dgm:t>
    </dgm:pt>
    <dgm:pt modelId="{D37E2463-74A9-4311-ABC3-C087C0E5123C}">
      <dgm:prSet custT="1"/>
      <dgm:spPr/>
      <dgm:t>
        <a:bodyPr/>
        <a:lstStyle/>
        <a:p>
          <a:r>
            <a:rPr lang="ru-RU" sz="2000" b="1" dirty="0" err="1">
              <a:latin typeface="Arial" panose="020B0604020202020204" pitchFamily="34" charset="0"/>
              <a:cs typeface="Arial" panose="020B0604020202020204" pitchFamily="34" charset="0"/>
            </a:rPr>
            <a:t>Внутриклассная</a:t>
          </a:r>
          <a:r>
            <a:rPr lang="ru-RU" sz="2000" b="1" dirty="0">
              <a:latin typeface="Arial" panose="020B0604020202020204" pitchFamily="34" charset="0"/>
              <a:cs typeface="Arial" panose="020B0604020202020204" pitchFamily="34" charset="0"/>
            </a:rPr>
            <a:t> дифференциация, внимание учителя к отдельным учащимся</a:t>
          </a:r>
        </a:p>
      </dgm:t>
    </dgm:pt>
    <dgm:pt modelId="{9DFB5F6F-F27B-424D-B11F-BE5C1565D89D}" type="parTrans" cxnId="{29894B0E-54B6-4DF3-9338-CC8FA642A970}">
      <dgm:prSet/>
      <dgm:spPr/>
      <dgm:t>
        <a:bodyPr/>
        <a:lstStyle/>
        <a:p>
          <a:endParaRPr lang="ru-RU" sz="2000" b="1">
            <a:latin typeface="Arial" panose="020B0604020202020204" pitchFamily="34" charset="0"/>
            <a:cs typeface="Arial" panose="020B0604020202020204" pitchFamily="34" charset="0"/>
          </a:endParaRPr>
        </a:p>
      </dgm:t>
    </dgm:pt>
    <dgm:pt modelId="{7760EF2A-F206-4FEB-9996-6538E1CDAF4D}" type="sibTrans" cxnId="{29894B0E-54B6-4DF3-9338-CC8FA642A970}">
      <dgm:prSet/>
      <dgm:spPr/>
      <dgm:t>
        <a:bodyPr/>
        <a:lstStyle/>
        <a:p>
          <a:endParaRPr lang="ru-RU" sz="2000" b="1">
            <a:latin typeface="Arial" panose="020B0604020202020204" pitchFamily="34" charset="0"/>
            <a:cs typeface="Arial" panose="020B0604020202020204" pitchFamily="34" charset="0"/>
          </a:endParaRPr>
        </a:p>
      </dgm:t>
    </dgm:pt>
    <dgm:pt modelId="{65DEB0B9-7D01-4196-AB2A-DBB7D9BB5C71}" type="pres">
      <dgm:prSet presAssocID="{10714C86-C968-4CEE-BC9D-899FBC142EEB}" presName="diagram" presStyleCnt="0">
        <dgm:presLayoutVars>
          <dgm:dir/>
          <dgm:resizeHandles val="exact"/>
        </dgm:presLayoutVars>
      </dgm:prSet>
      <dgm:spPr/>
    </dgm:pt>
    <dgm:pt modelId="{80DFD8AF-FC08-4643-A0CC-53E67D98083B}" type="pres">
      <dgm:prSet presAssocID="{59294FF5-A611-42B6-9E71-878E6F041918}" presName="node" presStyleLbl="node1" presStyleIdx="0" presStyleCnt="8" custScaleY="147762">
        <dgm:presLayoutVars>
          <dgm:bulletEnabled val="1"/>
        </dgm:presLayoutVars>
      </dgm:prSet>
      <dgm:spPr/>
    </dgm:pt>
    <dgm:pt modelId="{EDE9F23C-65FE-40F8-A92F-B7361C29A675}" type="pres">
      <dgm:prSet presAssocID="{3339F126-594B-4733-9D63-016F1C523F85}" presName="sibTrans" presStyleCnt="0"/>
      <dgm:spPr/>
    </dgm:pt>
    <dgm:pt modelId="{99E68239-1E0C-4906-96B1-4F59E65FE2BE}" type="pres">
      <dgm:prSet presAssocID="{43D4625E-5D8D-4313-B6E4-20EF8F807D75}" presName="node" presStyleLbl="node1" presStyleIdx="1" presStyleCnt="8" custScaleY="147762">
        <dgm:presLayoutVars>
          <dgm:bulletEnabled val="1"/>
        </dgm:presLayoutVars>
      </dgm:prSet>
      <dgm:spPr/>
    </dgm:pt>
    <dgm:pt modelId="{C4AC2E14-4FCF-40E6-88D2-697DE54E09AB}" type="pres">
      <dgm:prSet presAssocID="{6A5A3A1F-A45F-406B-BABD-B6FD5EBB780F}" presName="sibTrans" presStyleCnt="0"/>
      <dgm:spPr/>
    </dgm:pt>
    <dgm:pt modelId="{D725BD29-DFC4-4DCE-9FBC-19A3A370365B}" type="pres">
      <dgm:prSet presAssocID="{C3424154-77DA-40D4-8E35-63CFF4E11799}" presName="node" presStyleLbl="node1" presStyleIdx="2" presStyleCnt="8" custScaleY="147762">
        <dgm:presLayoutVars>
          <dgm:bulletEnabled val="1"/>
        </dgm:presLayoutVars>
      </dgm:prSet>
      <dgm:spPr/>
    </dgm:pt>
    <dgm:pt modelId="{2DCE536C-D75A-4E11-AA3A-C8EDFA616E9F}" type="pres">
      <dgm:prSet presAssocID="{C0469633-02F4-44B0-BC5A-EAE2FAE29ED5}" presName="sibTrans" presStyleCnt="0"/>
      <dgm:spPr/>
    </dgm:pt>
    <dgm:pt modelId="{B40D40BA-05E1-44CE-B4BC-56077DB1B49D}" type="pres">
      <dgm:prSet presAssocID="{F5123C9F-FDFA-42DB-ADF1-C56E87D6A10D}" presName="node" presStyleLbl="node1" presStyleIdx="3" presStyleCnt="8" custScaleY="147762">
        <dgm:presLayoutVars>
          <dgm:bulletEnabled val="1"/>
        </dgm:presLayoutVars>
      </dgm:prSet>
      <dgm:spPr/>
    </dgm:pt>
    <dgm:pt modelId="{5914BD7F-4307-4400-80D7-4BFCAF82D189}" type="pres">
      <dgm:prSet presAssocID="{4C7491DD-2E76-4550-A1F5-25A781AD9468}" presName="sibTrans" presStyleCnt="0"/>
      <dgm:spPr/>
    </dgm:pt>
    <dgm:pt modelId="{99D948BA-EA1E-4B1A-9DAD-B483EED9F072}" type="pres">
      <dgm:prSet presAssocID="{D96B17A0-2D95-4709-AEF3-6887B3177B92}" presName="node" presStyleLbl="node1" presStyleIdx="4" presStyleCnt="8" custScaleY="147762">
        <dgm:presLayoutVars>
          <dgm:bulletEnabled val="1"/>
        </dgm:presLayoutVars>
      </dgm:prSet>
      <dgm:spPr/>
    </dgm:pt>
    <dgm:pt modelId="{381ACC9F-26AE-4A91-8490-657D7B27D9E0}" type="pres">
      <dgm:prSet presAssocID="{6B95DB7E-563C-48F5-8E91-550820067E01}" presName="sibTrans" presStyleCnt="0"/>
      <dgm:spPr/>
    </dgm:pt>
    <dgm:pt modelId="{DBEF1613-9983-45A3-92C9-5BE7E979830E}" type="pres">
      <dgm:prSet presAssocID="{5E4CCFAA-BAB2-4F60-8018-3455BAEB249E}" presName="node" presStyleLbl="node1" presStyleIdx="5" presStyleCnt="8" custScaleY="147762">
        <dgm:presLayoutVars>
          <dgm:bulletEnabled val="1"/>
        </dgm:presLayoutVars>
      </dgm:prSet>
      <dgm:spPr/>
    </dgm:pt>
    <dgm:pt modelId="{C9BB4A0F-96C2-4E43-A1BB-8B6DE483D4A9}" type="pres">
      <dgm:prSet presAssocID="{6BB28508-EFC7-4ACA-BAC6-7F5A3170524E}" presName="sibTrans" presStyleCnt="0"/>
      <dgm:spPr/>
    </dgm:pt>
    <dgm:pt modelId="{36E64A9D-3AD0-4FAF-8521-6D53D061D9EC}" type="pres">
      <dgm:prSet presAssocID="{274C50CC-54B6-41CD-8C0F-7A7A7E889562}" presName="node" presStyleLbl="node1" presStyleIdx="6" presStyleCnt="8" custScaleY="147762">
        <dgm:presLayoutVars>
          <dgm:bulletEnabled val="1"/>
        </dgm:presLayoutVars>
      </dgm:prSet>
      <dgm:spPr/>
    </dgm:pt>
    <dgm:pt modelId="{524DA29F-1C93-4112-884F-B6E9D72A8D76}" type="pres">
      <dgm:prSet presAssocID="{637DF552-51E5-4C95-972C-8B85F2AAC664}" presName="sibTrans" presStyleCnt="0"/>
      <dgm:spPr/>
    </dgm:pt>
    <dgm:pt modelId="{92ACCAEB-A3D6-4B0A-A073-4DD8631E00D6}" type="pres">
      <dgm:prSet presAssocID="{D37E2463-74A9-4311-ABC3-C087C0E5123C}" presName="node" presStyleLbl="node1" presStyleIdx="7" presStyleCnt="8" custScaleY="147762">
        <dgm:presLayoutVars>
          <dgm:bulletEnabled val="1"/>
        </dgm:presLayoutVars>
      </dgm:prSet>
      <dgm:spPr/>
    </dgm:pt>
  </dgm:ptLst>
  <dgm:cxnLst>
    <dgm:cxn modelId="{29894B0E-54B6-4DF3-9338-CC8FA642A970}" srcId="{10714C86-C968-4CEE-BC9D-899FBC142EEB}" destId="{D37E2463-74A9-4311-ABC3-C087C0E5123C}" srcOrd="7" destOrd="0" parTransId="{9DFB5F6F-F27B-424D-B11F-BE5C1565D89D}" sibTransId="{7760EF2A-F206-4FEB-9996-6538E1CDAF4D}"/>
    <dgm:cxn modelId="{8443E31D-12CC-436B-AA0F-D42DA67A9C73}" srcId="{10714C86-C968-4CEE-BC9D-899FBC142EEB}" destId="{D96B17A0-2D95-4709-AEF3-6887B3177B92}" srcOrd="4" destOrd="0" parTransId="{9660D891-99FB-4280-ADFE-077AEA99BC81}" sibTransId="{6B95DB7E-563C-48F5-8E91-550820067E01}"/>
    <dgm:cxn modelId="{8049F627-05BE-43F6-B06C-C52B421EDC37}" type="presOf" srcId="{D96B17A0-2D95-4709-AEF3-6887B3177B92}" destId="{99D948BA-EA1E-4B1A-9DAD-B483EED9F072}" srcOrd="0" destOrd="0" presId="urn:microsoft.com/office/officeart/2005/8/layout/default#12"/>
    <dgm:cxn modelId="{1EB9DA5B-2368-4C72-8874-706F56457E9C}" type="presOf" srcId="{10714C86-C968-4CEE-BC9D-899FBC142EEB}" destId="{65DEB0B9-7D01-4196-AB2A-DBB7D9BB5C71}" srcOrd="0" destOrd="0" presId="urn:microsoft.com/office/officeart/2005/8/layout/default#12"/>
    <dgm:cxn modelId="{F019B263-487A-44A9-93B6-B7DAAE169D7A}" srcId="{10714C86-C968-4CEE-BC9D-899FBC142EEB}" destId="{5E4CCFAA-BAB2-4F60-8018-3455BAEB249E}" srcOrd="5" destOrd="0" parTransId="{C60AB050-1F37-45B7-8ACA-2A50C70580A6}" sibTransId="{6BB28508-EFC7-4ACA-BAC6-7F5A3170524E}"/>
    <dgm:cxn modelId="{E5C61A6A-A481-478A-B036-34A208D5CBA5}" type="presOf" srcId="{C3424154-77DA-40D4-8E35-63CFF4E11799}" destId="{D725BD29-DFC4-4DCE-9FBC-19A3A370365B}" srcOrd="0" destOrd="0" presId="urn:microsoft.com/office/officeart/2005/8/layout/default#12"/>
    <dgm:cxn modelId="{72BFB14E-B4E4-4CE3-B6D2-0B3847F67F44}" type="presOf" srcId="{5E4CCFAA-BAB2-4F60-8018-3455BAEB249E}" destId="{DBEF1613-9983-45A3-92C9-5BE7E979830E}" srcOrd="0" destOrd="0" presId="urn:microsoft.com/office/officeart/2005/8/layout/default#12"/>
    <dgm:cxn modelId="{324AD76F-FE86-41EE-BA0F-6168D840FDB7}" srcId="{10714C86-C968-4CEE-BC9D-899FBC142EEB}" destId="{43D4625E-5D8D-4313-B6E4-20EF8F807D75}" srcOrd="1" destOrd="0" parTransId="{5DA72A65-28E0-4B21-B209-C314773F139E}" sibTransId="{6A5A3A1F-A45F-406B-BABD-B6FD5EBB780F}"/>
    <dgm:cxn modelId="{EBCBD372-FF56-44ED-9058-5A6BA679FD2C}" srcId="{10714C86-C968-4CEE-BC9D-899FBC142EEB}" destId="{274C50CC-54B6-41CD-8C0F-7A7A7E889562}" srcOrd="6" destOrd="0" parTransId="{338D1459-900A-45F4-8B90-4C2964BA7E69}" sibTransId="{637DF552-51E5-4C95-972C-8B85F2AAC664}"/>
    <dgm:cxn modelId="{B35C2288-0C16-47B8-AFD0-D35B2EEF3D39}" srcId="{10714C86-C968-4CEE-BC9D-899FBC142EEB}" destId="{59294FF5-A611-42B6-9E71-878E6F041918}" srcOrd="0" destOrd="0" parTransId="{F51DA93C-D014-454D-9AEF-646407A0DD17}" sibTransId="{3339F126-594B-4733-9D63-016F1C523F85}"/>
    <dgm:cxn modelId="{A6F36F8E-48C9-4E90-8A60-D1C5DCB2841B}" type="presOf" srcId="{59294FF5-A611-42B6-9E71-878E6F041918}" destId="{80DFD8AF-FC08-4643-A0CC-53E67D98083B}" srcOrd="0" destOrd="0" presId="urn:microsoft.com/office/officeart/2005/8/layout/default#12"/>
    <dgm:cxn modelId="{61AB758E-345D-468E-982C-8C63D4F23185}" type="presOf" srcId="{D37E2463-74A9-4311-ABC3-C087C0E5123C}" destId="{92ACCAEB-A3D6-4B0A-A073-4DD8631E00D6}" srcOrd="0" destOrd="0" presId="urn:microsoft.com/office/officeart/2005/8/layout/default#12"/>
    <dgm:cxn modelId="{B2DEE2C5-0F75-469F-98C3-F23A7BC3EA61}" type="presOf" srcId="{43D4625E-5D8D-4313-B6E4-20EF8F807D75}" destId="{99E68239-1E0C-4906-96B1-4F59E65FE2BE}" srcOrd="0" destOrd="0" presId="urn:microsoft.com/office/officeart/2005/8/layout/default#12"/>
    <dgm:cxn modelId="{22889FD5-B931-4C29-9B7D-0BAD7667AC6F}" type="presOf" srcId="{274C50CC-54B6-41CD-8C0F-7A7A7E889562}" destId="{36E64A9D-3AD0-4FAF-8521-6D53D061D9EC}" srcOrd="0" destOrd="0" presId="urn:microsoft.com/office/officeart/2005/8/layout/default#12"/>
    <dgm:cxn modelId="{65D06BE2-9A1B-4328-B7B9-1EBE0F238DB0}" type="presOf" srcId="{F5123C9F-FDFA-42DB-ADF1-C56E87D6A10D}" destId="{B40D40BA-05E1-44CE-B4BC-56077DB1B49D}" srcOrd="0" destOrd="0" presId="urn:microsoft.com/office/officeart/2005/8/layout/default#12"/>
    <dgm:cxn modelId="{701B13E5-2FE5-4F95-A1F3-729DBE4F4C02}" srcId="{10714C86-C968-4CEE-BC9D-899FBC142EEB}" destId="{C3424154-77DA-40D4-8E35-63CFF4E11799}" srcOrd="2" destOrd="0" parTransId="{1754CC55-05A1-4F59-8753-8C6B52E4CDB3}" sibTransId="{C0469633-02F4-44B0-BC5A-EAE2FAE29ED5}"/>
    <dgm:cxn modelId="{D1D06DF7-F149-4D26-AAB3-644D041B5872}" srcId="{10714C86-C968-4CEE-BC9D-899FBC142EEB}" destId="{F5123C9F-FDFA-42DB-ADF1-C56E87D6A10D}" srcOrd="3" destOrd="0" parTransId="{3B60FF63-7E9B-48A0-8900-7345D78494A7}" sibTransId="{4C7491DD-2E76-4550-A1F5-25A781AD9468}"/>
    <dgm:cxn modelId="{DB2F6E14-8052-4CF3-AF10-374C7BB6CDA0}" type="presParOf" srcId="{65DEB0B9-7D01-4196-AB2A-DBB7D9BB5C71}" destId="{80DFD8AF-FC08-4643-A0CC-53E67D98083B}" srcOrd="0" destOrd="0" presId="urn:microsoft.com/office/officeart/2005/8/layout/default#12"/>
    <dgm:cxn modelId="{F78D195B-CFD9-4AE1-9ECE-68FB22464703}" type="presParOf" srcId="{65DEB0B9-7D01-4196-AB2A-DBB7D9BB5C71}" destId="{EDE9F23C-65FE-40F8-A92F-B7361C29A675}" srcOrd="1" destOrd="0" presId="urn:microsoft.com/office/officeart/2005/8/layout/default#12"/>
    <dgm:cxn modelId="{C6C200AB-6189-480F-8182-4240598DE4F0}" type="presParOf" srcId="{65DEB0B9-7D01-4196-AB2A-DBB7D9BB5C71}" destId="{99E68239-1E0C-4906-96B1-4F59E65FE2BE}" srcOrd="2" destOrd="0" presId="urn:microsoft.com/office/officeart/2005/8/layout/default#12"/>
    <dgm:cxn modelId="{AD26E1E9-8CFD-4A0B-8A22-E310240A5A9E}" type="presParOf" srcId="{65DEB0B9-7D01-4196-AB2A-DBB7D9BB5C71}" destId="{C4AC2E14-4FCF-40E6-88D2-697DE54E09AB}" srcOrd="3" destOrd="0" presId="urn:microsoft.com/office/officeart/2005/8/layout/default#12"/>
    <dgm:cxn modelId="{63D497C1-3894-4185-A17B-92BF4996F3A1}" type="presParOf" srcId="{65DEB0B9-7D01-4196-AB2A-DBB7D9BB5C71}" destId="{D725BD29-DFC4-4DCE-9FBC-19A3A370365B}" srcOrd="4" destOrd="0" presId="urn:microsoft.com/office/officeart/2005/8/layout/default#12"/>
    <dgm:cxn modelId="{62F38299-6345-4FBF-A66F-A6F2C67151DB}" type="presParOf" srcId="{65DEB0B9-7D01-4196-AB2A-DBB7D9BB5C71}" destId="{2DCE536C-D75A-4E11-AA3A-C8EDFA616E9F}" srcOrd="5" destOrd="0" presId="urn:microsoft.com/office/officeart/2005/8/layout/default#12"/>
    <dgm:cxn modelId="{C2882CD7-A2EF-453D-8DBC-886A117D8AC4}" type="presParOf" srcId="{65DEB0B9-7D01-4196-AB2A-DBB7D9BB5C71}" destId="{B40D40BA-05E1-44CE-B4BC-56077DB1B49D}" srcOrd="6" destOrd="0" presId="urn:microsoft.com/office/officeart/2005/8/layout/default#12"/>
    <dgm:cxn modelId="{4DFE9B03-FDD0-4595-92AB-8575270EA16C}" type="presParOf" srcId="{65DEB0B9-7D01-4196-AB2A-DBB7D9BB5C71}" destId="{5914BD7F-4307-4400-80D7-4BFCAF82D189}" srcOrd="7" destOrd="0" presId="urn:microsoft.com/office/officeart/2005/8/layout/default#12"/>
    <dgm:cxn modelId="{A58299B9-6761-455C-807B-E26A42C2BD2A}" type="presParOf" srcId="{65DEB0B9-7D01-4196-AB2A-DBB7D9BB5C71}" destId="{99D948BA-EA1E-4B1A-9DAD-B483EED9F072}" srcOrd="8" destOrd="0" presId="urn:microsoft.com/office/officeart/2005/8/layout/default#12"/>
    <dgm:cxn modelId="{E649B0F3-4687-45F2-AFE0-A66A8DA8547E}" type="presParOf" srcId="{65DEB0B9-7D01-4196-AB2A-DBB7D9BB5C71}" destId="{381ACC9F-26AE-4A91-8490-657D7B27D9E0}" srcOrd="9" destOrd="0" presId="urn:microsoft.com/office/officeart/2005/8/layout/default#12"/>
    <dgm:cxn modelId="{8C29C0CB-5292-4C63-BB18-1D7795CB8997}" type="presParOf" srcId="{65DEB0B9-7D01-4196-AB2A-DBB7D9BB5C71}" destId="{DBEF1613-9983-45A3-92C9-5BE7E979830E}" srcOrd="10" destOrd="0" presId="urn:microsoft.com/office/officeart/2005/8/layout/default#12"/>
    <dgm:cxn modelId="{871625BF-687D-4EEF-A57D-911F9C103A5F}" type="presParOf" srcId="{65DEB0B9-7D01-4196-AB2A-DBB7D9BB5C71}" destId="{C9BB4A0F-96C2-4E43-A1BB-8B6DE483D4A9}" srcOrd="11" destOrd="0" presId="urn:microsoft.com/office/officeart/2005/8/layout/default#12"/>
    <dgm:cxn modelId="{7CC30817-CB18-4688-A243-8A05B9148D3B}" type="presParOf" srcId="{65DEB0B9-7D01-4196-AB2A-DBB7D9BB5C71}" destId="{36E64A9D-3AD0-4FAF-8521-6D53D061D9EC}" srcOrd="12" destOrd="0" presId="urn:microsoft.com/office/officeart/2005/8/layout/default#12"/>
    <dgm:cxn modelId="{20B10463-74CC-464A-8A4B-ACB3554D6A94}" type="presParOf" srcId="{65DEB0B9-7D01-4196-AB2A-DBB7D9BB5C71}" destId="{524DA29F-1C93-4112-884F-B6E9D72A8D76}" srcOrd="13" destOrd="0" presId="urn:microsoft.com/office/officeart/2005/8/layout/default#12"/>
    <dgm:cxn modelId="{769F1373-E0E3-47CA-8B67-F6A885C04AAF}" type="presParOf" srcId="{65DEB0B9-7D01-4196-AB2A-DBB7D9BB5C71}" destId="{92ACCAEB-A3D6-4B0A-A073-4DD8631E00D6}" srcOrd="14" destOrd="0" presId="urn:microsoft.com/office/officeart/2005/8/layout/default#1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5D9912-EE8E-429C-A2A2-2CEA7ED6625E}" type="doc">
      <dgm:prSet loTypeId="urn:microsoft.com/office/officeart/2008/layout/VerticalCurvedList" loCatId="list" qsTypeId="urn:microsoft.com/office/officeart/2005/8/quickstyle/simple4" qsCatId="simple" csTypeId="urn:microsoft.com/office/officeart/2005/8/colors/colorful1#16" csCatId="colorful" phldr="1"/>
      <dgm:spPr/>
      <dgm:t>
        <a:bodyPr/>
        <a:lstStyle/>
        <a:p>
          <a:endParaRPr lang="ru-RU"/>
        </a:p>
      </dgm:t>
    </dgm:pt>
    <dgm:pt modelId="{5AB29C87-28DE-4929-9117-F76E58C35806}">
      <dgm:prSet phldrT="[Текст]" custT="1"/>
      <dgm:spPr/>
      <dgm:t>
        <a:bodyPr/>
        <a:lstStyle/>
        <a:p>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эмоционального состояния</a:t>
          </a:r>
        </a:p>
      </dgm:t>
    </dgm:pt>
    <dgm:pt modelId="{CF8732F7-339A-4DC0-9CF5-A9872CD76C89}" type="parTrans" cxnId="{ED744A8E-7652-49F5-96AE-1F3E4BEAE64F}">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7E308C6-A82E-4B87-9290-DD822C88B9E2}" type="sibTrans" cxnId="{ED744A8E-7652-49F5-96AE-1F3E4BEAE64F}">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33294AC-9DC8-4921-B1CE-D5BA5211997F}">
      <dgm:prSet custT="1"/>
      <dgm:spPr/>
      <dgm:t>
        <a:bodyPr/>
        <a:lstStyle/>
        <a:p>
          <a:r>
            <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деятельности</a:t>
          </a:r>
          <a:endPar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B70AB91-9D68-4E0A-AF58-31FDD30EC08E}" type="parTrans" cxnId="{28CF7ACE-5AFD-40D8-A401-CD1AE05E1E63}">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BF40A79-3E96-417D-B93C-11965763F632}" type="sibTrans" cxnId="{28CF7ACE-5AFD-40D8-A401-CD1AE05E1E63}">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FD0EC75-0B17-4522-8739-321AA79749B8}">
      <dgm:prSet custT="1"/>
      <dgm:spPr/>
      <dgm:t>
        <a:bodyPr/>
        <a:lstStyle/>
        <a:p>
          <a:r>
            <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результатов</a:t>
          </a:r>
          <a:endPar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EB02BB3-B8A5-4995-899B-87DD616672BA}" type="parTrans" cxnId="{CF779812-16F3-46CD-A105-036539BA28AA}">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DF0CD0C-B8F7-4E57-B929-1E19E72779A2}" type="sibTrans" cxnId="{CF779812-16F3-46CD-A105-036539BA28AA}">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228FD6A-D4B2-4314-88F8-D97E628FA085}">
      <dgm:prSet custT="1"/>
      <dgm:spPr/>
      <dgm:t>
        <a:bodyPr/>
        <a:lstStyle/>
        <a:p>
          <a:r>
            <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рефлексии по ходу урока</a:t>
          </a:r>
          <a:endPar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2DE70DB-751C-4604-ABE9-A97EF909F29B}" type="parTrans" cxnId="{E2912624-90E2-42EA-A968-2E974807995F}">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0141A6E-4EFC-4893-B268-C8EDFF86A71B}" type="sibTrans" cxnId="{E2912624-90E2-42EA-A968-2E974807995F}">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D08FBC2-8A2F-46BA-B463-604C3F280A13}">
      <dgm:prSet custT="1"/>
      <dgm:spPr/>
      <dgm:t>
        <a:bodyPr/>
        <a:lstStyle/>
        <a:p>
          <a:r>
            <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Организация общего обсуждения урока</a:t>
          </a:r>
          <a:endPar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DD01454-7FFD-4613-856C-1D4C8AEB06B1}" type="parTrans" cxnId="{5149AA28-6659-49A4-AC9F-E08BFB156696}">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B48887A-4343-45DC-B680-B50CF3EB198F}" type="sibTrans" cxnId="{5149AA28-6659-49A4-AC9F-E08BFB156696}">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8453541-731E-4E22-A750-16551E62A504}" type="pres">
      <dgm:prSet presAssocID="{455D9912-EE8E-429C-A2A2-2CEA7ED6625E}" presName="Name0" presStyleCnt="0">
        <dgm:presLayoutVars>
          <dgm:chMax val="7"/>
          <dgm:chPref val="7"/>
          <dgm:dir/>
        </dgm:presLayoutVars>
      </dgm:prSet>
      <dgm:spPr/>
    </dgm:pt>
    <dgm:pt modelId="{51E3E180-B3A4-4AFC-BEF1-FB253A18C582}" type="pres">
      <dgm:prSet presAssocID="{455D9912-EE8E-429C-A2A2-2CEA7ED6625E}" presName="Name1" presStyleCnt="0"/>
      <dgm:spPr/>
    </dgm:pt>
    <dgm:pt modelId="{1AF678AB-5F2D-4D26-B6FC-6D6481FBE9F8}" type="pres">
      <dgm:prSet presAssocID="{455D9912-EE8E-429C-A2A2-2CEA7ED6625E}" presName="cycle" presStyleCnt="0"/>
      <dgm:spPr/>
    </dgm:pt>
    <dgm:pt modelId="{C4A6F71A-D77C-4102-915F-A75326361A6E}" type="pres">
      <dgm:prSet presAssocID="{455D9912-EE8E-429C-A2A2-2CEA7ED6625E}" presName="srcNode" presStyleLbl="node1" presStyleIdx="0" presStyleCnt="5"/>
      <dgm:spPr/>
    </dgm:pt>
    <dgm:pt modelId="{2A3426C8-B611-4DB5-903C-51BAD00D87CF}" type="pres">
      <dgm:prSet presAssocID="{455D9912-EE8E-429C-A2A2-2CEA7ED6625E}" presName="conn" presStyleLbl="parChTrans1D2" presStyleIdx="0" presStyleCnt="1"/>
      <dgm:spPr/>
    </dgm:pt>
    <dgm:pt modelId="{DFE8BC97-A6AF-4AB4-9EFA-7EABA5A9875A}" type="pres">
      <dgm:prSet presAssocID="{455D9912-EE8E-429C-A2A2-2CEA7ED6625E}" presName="extraNode" presStyleLbl="node1" presStyleIdx="0" presStyleCnt="5"/>
      <dgm:spPr/>
    </dgm:pt>
    <dgm:pt modelId="{57A2004A-996D-4A5E-A755-6561D09C939A}" type="pres">
      <dgm:prSet presAssocID="{455D9912-EE8E-429C-A2A2-2CEA7ED6625E}" presName="dstNode" presStyleLbl="node1" presStyleIdx="0" presStyleCnt="5"/>
      <dgm:spPr/>
    </dgm:pt>
    <dgm:pt modelId="{D08E2184-DCC6-420E-A2EA-DC5B51BD6E0F}" type="pres">
      <dgm:prSet presAssocID="{5AB29C87-28DE-4929-9117-F76E58C35806}" presName="text_1" presStyleLbl="node1" presStyleIdx="0" presStyleCnt="5">
        <dgm:presLayoutVars>
          <dgm:bulletEnabled val="1"/>
        </dgm:presLayoutVars>
      </dgm:prSet>
      <dgm:spPr/>
    </dgm:pt>
    <dgm:pt modelId="{7F6781E8-4683-4F52-A7FE-08EB49C39176}" type="pres">
      <dgm:prSet presAssocID="{5AB29C87-28DE-4929-9117-F76E58C35806}" presName="accent_1" presStyleCnt="0"/>
      <dgm:spPr/>
    </dgm:pt>
    <dgm:pt modelId="{3CADA504-E345-479F-A4AD-08CE902C6603}" type="pres">
      <dgm:prSet presAssocID="{5AB29C87-28DE-4929-9117-F76E58C35806}" presName="accentRepeatNode" presStyleLbl="solidFgAcc1" presStyleIdx="0" presStyleCnt="5"/>
      <dgm:spPr/>
    </dgm:pt>
    <dgm:pt modelId="{BAE6FAA0-B1A5-4696-8FBC-2B652ECB67C6}" type="pres">
      <dgm:prSet presAssocID="{433294AC-9DC8-4921-B1CE-D5BA5211997F}" presName="text_2" presStyleLbl="node1" presStyleIdx="1" presStyleCnt="5">
        <dgm:presLayoutVars>
          <dgm:bulletEnabled val="1"/>
        </dgm:presLayoutVars>
      </dgm:prSet>
      <dgm:spPr/>
    </dgm:pt>
    <dgm:pt modelId="{8B4E7112-5994-459E-9A05-937347524ED8}" type="pres">
      <dgm:prSet presAssocID="{433294AC-9DC8-4921-B1CE-D5BA5211997F}" presName="accent_2" presStyleCnt="0"/>
      <dgm:spPr/>
    </dgm:pt>
    <dgm:pt modelId="{5348E3DC-C3AC-4826-BD7A-4E9C1FB85139}" type="pres">
      <dgm:prSet presAssocID="{433294AC-9DC8-4921-B1CE-D5BA5211997F}" presName="accentRepeatNode" presStyleLbl="solidFgAcc1" presStyleIdx="1" presStyleCnt="5"/>
      <dgm:spPr/>
    </dgm:pt>
    <dgm:pt modelId="{916BF087-D02E-4F6B-A627-DCF0E4D36963}" type="pres">
      <dgm:prSet presAssocID="{5FD0EC75-0B17-4522-8739-321AA79749B8}" presName="text_3" presStyleLbl="node1" presStyleIdx="2" presStyleCnt="5">
        <dgm:presLayoutVars>
          <dgm:bulletEnabled val="1"/>
        </dgm:presLayoutVars>
      </dgm:prSet>
      <dgm:spPr/>
    </dgm:pt>
    <dgm:pt modelId="{9AB1949A-5F72-4106-8F9A-7A71636D9239}" type="pres">
      <dgm:prSet presAssocID="{5FD0EC75-0B17-4522-8739-321AA79749B8}" presName="accent_3" presStyleCnt="0"/>
      <dgm:spPr/>
    </dgm:pt>
    <dgm:pt modelId="{7209AF3F-9B1F-45DE-A956-C9667FAAC22C}" type="pres">
      <dgm:prSet presAssocID="{5FD0EC75-0B17-4522-8739-321AA79749B8}" presName="accentRepeatNode" presStyleLbl="solidFgAcc1" presStyleIdx="2" presStyleCnt="5"/>
      <dgm:spPr/>
    </dgm:pt>
    <dgm:pt modelId="{84465FA1-34F7-4194-9B44-D5D617D1C8CB}" type="pres">
      <dgm:prSet presAssocID="{1228FD6A-D4B2-4314-88F8-D97E628FA085}" presName="text_4" presStyleLbl="node1" presStyleIdx="3" presStyleCnt="5">
        <dgm:presLayoutVars>
          <dgm:bulletEnabled val="1"/>
        </dgm:presLayoutVars>
      </dgm:prSet>
      <dgm:spPr/>
    </dgm:pt>
    <dgm:pt modelId="{1D71DDE2-1763-41F3-81A6-C221552D11C6}" type="pres">
      <dgm:prSet presAssocID="{1228FD6A-D4B2-4314-88F8-D97E628FA085}" presName="accent_4" presStyleCnt="0"/>
      <dgm:spPr/>
    </dgm:pt>
    <dgm:pt modelId="{043222BC-8F54-463B-8021-95E3F8C167FE}" type="pres">
      <dgm:prSet presAssocID="{1228FD6A-D4B2-4314-88F8-D97E628FA085}" presName="accentRepeatNode" presStyleLbl="solidFgAcc1" presStyleIdx="3" presStyleCnt="5"/>
      <dgm:spPr/>
    </dgm:pt>
    <dgm:pt modelId="{B7AA0ACA-9CDE-4682-B60C-CC15025AAB79}" type="pres">
      <dgm:prSet presAssocID="{9D08FBC2-8A2F-46BA-B463-604C3F280A13}" presName="text_5" presStyleLbl="node1" presStyleIdx="4" presStyleCnt="5">
        <dgm:presLayoutVars>
          <dgm:bulletEnabled val="1"/>
        </dgm:presLayoutVars>
      </dgm:prSet>
      <dgm:spPr/>
    </dgm:pt>
    <dgm:pt modelId="{238999B7-52D7-4994-A06F-592CBB934735}" type="pres">
      <dgm:prSet presAssocID="{9D08FBC2-8A2F-46BA-B463-604C3F280A13}" presName="accent_5" presStyleCnt="0"/>
      <dgm:spPr/>
    </dgm:pt>
    <dgm:pt modelId="{9FFD7701-8F1A-4CA5-8FE3-6B7543EBB308}" type="pres">
      <dgm:prSet presAssocID="{9D08FBC2-8A2F-46BA-B463-604C3F280A13}" presName="accentRepeatNode" presStyleLbl="solidFgAcc1" presStyleIdx="4" presStyleCnt="5"/>
      <dgm:spPr/>
    </dgm:pt>
  </dgm:ptLst>
  <dgm:cxnLst>
    <dgm:cxn modelId="{DDC00D09-5E5E-48DF-94AF-08382CDB2553}" type="presOf" srcId="{B7E308C6-A82E-4B87-9290-DD822C88B9E2}" destId="{2A3426C8-B611-4DB5-903C-51BAD00D87CF}" srcOrd="0" destOrd="0" presId="urn:microsoft.com/office/officeart/2008/layout/VerticalCurvedList"/>
    <dgm:cxn modelId="{CF779812-16F3-46CD-A105-036539BA28AA}" srcId="{455D9912-EE8E-429C-A2A2-2CEA7ED6625E}" destId="{5FD0EC75-0B17-4522-8739-321AA79749B8}" srcOrd="2" destOrd="0" parTransId="{8EB02BB3-B8A5-4995-899B-87DD616672BA}" sibTransId="{7DF0CD0C-B8F7-4E57-B929-1E19E72779A2}"/>
    <dgm:cxn modelId="{ED6B041E-894B-4ADE-B92B-2E96DFDA1C02}" type="presOf" srcId="{455D9912-EE8E-429C-A2A2-2CEA7ED6625E}" destId="{78453541-731E-4E22-A750-16551E62A504}" srcOrd="0" destOrd="0" presId="urn:microsoft.com/office/officeart/2008/layout/VerticalCurvedList"/>
    <dgm:cxn modelId="{E2912624-90E2-42EA-A968-2E974807995F}" srcId="{455D9912-EE8E-429C-A2A2-2CEA7ED6625E}" destId="{1228FD6A-D4B2-4314-88F8-D97E628FA085}" srcOrd="3" destOrd="0" parTransId="{62DE70DB-751C-4604-ABE9-A97EF909F29B}" sibTransId="{70141A6E-4EFC-4893-B268-C8EDFF86A71B}"/>
    <dgm:cxn modelId="{5149AA28-6659-49A4-AC9F-E08BFB156696}" srcId="{455D9912-EE8E-429C-A2A2-2CEA7ED6625E}" destId="{9D08FBC2-8A2F-46BA-B463-604C3F280A13}" srcOrd="4" destOrd="0" parTransId="{DDD01454-7FFD-4613-856C-1D4C8AEB06B1}" sibTransId="{FB48887A-4343-45DC-B680-B50CF3EB198F}"/>
    <dgm:cxn modelId="{36CD7A4B-38C0-4F7F-AF60-94B41EB62011}" type="presOf" srcId="{1228FD6A-D4B2-4314-88F8-D97E628FA085}" destId="{84465FA1-34F7-4194-9B44-D5D617D1C8CB}" srcOrd="0" destOrd="0" presId="urn:microsoft.com/office/officeart/2008/layout/VerticalCurvedList"/>
    <dgm:cxn modelId="{60ED497C-B638-4B02-91D4-BBAC606DFED6}" type="presOf" srcId="{5FD0EC75-0B17-4522-8739-321AA79749B8}" destId="{916BF087-D02E-4F6B-A627-DCF0E4D36963}" srcOrd="0" destOrd="0" presId="urn:microsoft.com/office/officeart/2008/layout/VerticalCurvedList"/>
    <dgm:cxn modelId="{ED744A8E-7652-49F5-96AE-1F3E4BEAE64F}" srcId="{455D9912-EE8E-429C-A2A2-2CEA7ED6625E}" destId="{5AB29C87-28DE-4929-9117-F76E58C35806}" srcOrd="0" destOrd="0" parTransId="{CF8732F7-339A-4DC0-9CF5-A9872CD76C89}" sibTransId="{B7E308C6-A82E-4B87-9290-DD822C88B9E2}"/>
    <dgm:cxn modelId="{30E6EFAF-E399-4B96-BF9B-C227D58D1638}" type="presOf" srcId="{433294AC-9DC8-4921-B1CE-D5BA5211997F}" destId="{BAE6FAA0-B1A5-4696-8FBC-2B652ECB67C6}" srcOrd="0" destOrd="0" presId="urn:microsoft.com/office/officeart/2008/layout/VerticalCurvedList"/>
    <dgm:cxn modelId="{ABB2FBBB-FF31-4DC2-8F00-D3C464EE0C99}" type="presOf" srcId="{9D08FBC2-8A2F-46BA-B463-604C3F280A13}" destId="{B7AA0ACA-9CDE-4682-B60C-CC15025AAB79}" srcOrd="0" destOrd="0" presId="urn:microsoft.com/office/officeart/2008/layout/VerticalCurvedList"/>
    <dgm:cxn modelId="{28CF7ACE-5AFD-40D8-A401-CD1AE05E1E63}" srcId="{455D9912-EE8E-429C-A2A2-2CEA7ED6625E}" destId="{433294AC-9DC8-4921-B1CE-D5BA5211997F}" srcOrd="1" destOrd="0" parTransId="{6B70AB91-9D68-4E0A-AF58-31FDD30EC08E}" sibTransId="{EBF40A79-3E96-417D-B93C-11965763F632}"/>
    <dgm:cxn modelId="{2EACB6F4-A864-4188-B9D9-3746E5373E62}" type="presOf" srcId="{5AB29C87-28DE-4929-9117-F76E58C35806}" destId="{D08E2184-DCC6-420E-A2EA-DC5B51BD6E0F}" srcOrd="0" destOrd="0" presId="urn:microsoft.com/office/officeart/2008/layout/VerticalCurvedList"/>
    <dgm:cxn modelId="{1C98BCAE-DB57-412A-8A73-BC74758E49A2}" type="presParOf" srcId="{78453541-731E-4E22-A750-16551E62A504}" destId="{51E3E180-B3A4-4AFC-BEF1-FB253A18C582}" srcOrd="0" destOrd="0" presId="urn:microsoft.com/office/officeart/2008/layout/VerticalCurvedList"/>
    <dgm:cxn modelId="{E39B0A88-4EB6-44AB-935E-F45EA0A62E37}" type="presParOf" srcId="{51E3E180-B3A4-4AFC-BEF1-FB253A18C582}" destId="{1AF678AB-5F2D-4D26-B6FC-6D6481FBE9F8}" srcOrd="0" destOrd="0" presId="urn:microsoft.com/office/officeart/2008/layout/VerticalCurvedList"/>
    <dgm:cxn modelId="{B2B0CC12-F5F0-452A-B39D-F32DC110F91C}" type="presParOf" srcId="{1AF678AB-5F2D-4D26-B6FC-6D6481FBE9F8}" destId="{C4A6F71A-D77C-4102-915F-A75326361A6E}" srcOrd="0" destOrd="0" presId="urn:microsoft.com/office/officeart/2008/layout/VerticalCurvedList"/>
    <dgm:cxn modelId="{541FFF76-FD47-4C5D-B4B3-F6E15BD51200}" type="presParOf" srcId="{1AF678AB-5F2D-4D26-B6FC-6D6481FBE9F8}" destId="{2A3426C8-B611-4DB5-903C-51BAD00D87CF}" srcOrd="1" destOrd="0" presId="urn:microsoft.com/office/officeart/2008/layout/VerticalCurvedList"/>
    <dgm:cxn modelId="{14A538AA-556C-4871-AD3F-74967532F079}" type="presParOf" srcId="{1AF678AB-5F2D-4D26-B6FC-6D6481FBE9F8}" destId="{DFE8BC97-A6AF-4AB4-9EFA-7EABA5A9875A}" srcOrd="2" destOrd="0" presId="urn:microsoft.com/office/officeart/2008/layout/VerticalCurvedList"/>
    <dgm:cxn modelId="{1D11174A-BBA7-4FFF-B3A0-2D7A9D532C91}" type="presParOf" srcId="{1AF678AB-5F2D-4D26-B6FC-6D6481FBE9F8}" destId="{57A2004A-996D-4A5E-A755-6561D09C939A}" srcOrd="3" destOrd="0" presId="urn:microsoft.com/office/officeart/2008/layout/VerticalCurvedList"/>
    <dgm:cxn modelId="{A26F9A3A-9735-462E-B9DD-EC6464EF6B62}" type="presParOf" srcId="{51E3E180-B3A4-4AFC-BEF1-FB253A18C582}" destId="{D08E2184-DCC6-420E-A2EA-DC5B51BD6E0F}" srcOrd="1" destOrd="0" presId="urn:microsoft.com/office/officeart/2008/layout/VerticalCurvedList"/>
    <dgm:cxn modelId="{CBB79CE5-6116-4ADA-AFA8-D0FA877FCDE7}" type="presParOf" srcId="{51E3E180-B3A4-4AFC-BEF1-FB253A18C582}" destId="{7F6781E8-4683-4F52-A7FE-08EB49C39176}" srcOrd="2" destOrd="0" presId="urn:microsoft.com/office/officeart/2008/layout/VerticalCurvedList"/>
    <dgm:cxn modelId="{F3694794-FEFE-407B-838D-2D680B6A669A}" type="presParOf" srcId="{7F6781E8-4683-4F52-A7FE-08EB49C39176}" destId="{3CADA504-E345-479F-A4AD-08CE902C6603}" srcOrd="0" destOrd="0" presId="urn:microsoft.com/office/officeart/2008/layout/VerticalCurvedList"/>
    <dgm:cxn modelId="{3E98656D-372C-498A-B8AF-71263EEDDD1A}" type="presParOf" srcId="{51E3E180-B3A4-4AFC-BEF1-FB253A18C582}" destId="{BAE6FAA0-B1A5-4696-8FBC-2B652ECB67C6}" srcOrd="3" destOrd="0" presId="urn:microsoft.com/office/officeart/2008/layout/VerticalCurvedList"/>
    <dgm:cxn modelId="{0A33E167-9BC9-4C06-811B-4D33B4F46C20}" type="presParOf" srcId="{51E3E180-B3A4-4AFC-BEF1-FB253A18C582}" destId="{8B4E7112-5994-459E-9A05-937347524ED8}" srcOrd="4" destOrd="0" presId="urn:microsoft.com/office/officeart/2008/layout/VerticalCurvedList"/>
    <dgm:cxn modelId="{4641D1B8-FAA9-4FB5-8908-80680122F7FE}" type="presParOf" srcId="{8B4E7112-5994-459E-9A05-937347524ED8}" destId="{5348E3DC-C3AC-4826-BD7A-4E9C1FB85139}" srcOrd="0" destOrd="0" presId="urn:microsoft.com/office/officeart/2008/layout/VerticalCurvedList"/>
    <dgm:cxn modelId="{9C5C13B5-27EC-4F67-B433-92163F7BB03F}" type="presParOf" srcId="{51E3E180-B3A4-4AFC-BEF1-FB253A18C582}" destId="{916BF087-D02E-4F6B-A627-DCF0E4D36963}" srcOrd="5" destOrd="0" presId="urn:microsoft.com/office/officeart/2008/layout/VerticalCurvedList"/>
    <dgm:cxn modelId="{CD521AE9-A9C5-4443-8A41-AF8E93BD4FB7}" type="presParOf" srcId="{51E3E180-B3A4-4AFC-BEF1-FB253A18C582}" destId="{9AB1949A-5F72-4106-8F9A-7A71636D9239}" srcOrd="6" destOrd="0" presId="urn:microsoft.com/office/officeart/2008/layout/VerticalCurvedList"/>
    <dgm:cxn modelId="{46AAFD76-6AFC-4D83-BB0B-CBD4719C49E5}" type="presParOf" srcId="{9AB1949A-5F72-4106-8F9A-7A71636D9239}" destId="{7209AF3F-9B1F-45DE-A956-C9667FAAC22C}" srcOrd="0" destOrd="0" presId="urn:microsoft.com/office/officeart/2008/layout/VerticalCurvedList"/>
    <dgm:cxn modelId="{2F6D4DE1-42DF-4B67-89C9-21D407E11A45}" type="presParOf" srcId="{51E3E180-B3A4-4AFC-BEF1-FB253A18C582}" destId="{84465FA1-34F7-4194-9B44-D5D617D1C8CB}" srcOrd="7" destOrd="0" presId="urn:microsoft.com/office/officeart/2008/layout/VerticalCurvedList"/>
    <dgm:cxn modelId="{30A0BCAC-5F86-4730-86E7-1E4F64D46CCB}" type="presParOf" srcId="{51E3E180-B3A4-4AFC-BEF1-FB253A18C582}" destId="{1D71DDE2-1763-41F3-81A6-C221552D11C6}" srcOrd="8" destOrd="0" presId="urn:microsoft.com/office/officeart/2008/layout/VerticalCurvedList"/>
    <dgm:cxn modelId="{F41C5213-8AD6-49E1-92C4-91F8B417CAE9}" type="presParOf" srcId="{1D71DDE2-1763-41F3-81A6-C221552D11C6}" destId="{043222BC-8F54-463B-8021-95E3F8C167FE}" srcOrd="0" destOrd="0" presId="urn:microsoft.com/office/officeart/2008/layout/VerticalCurvedList"/>
    <dgm:cxn modelId="{3094A8E4-C4A5-4217-B240-E6945B53EA0E}" type="presParOf" srcId="{51E3E180-B3A4-4AFC-BEF1-FB253A18C582}" destId="{B7AA0ACA-9CDE-4682-B60C-CC15025AAB79}" srcOrd="9" destOrd="0" presId="urn:microsoft.com/office/officeart/2008/layout/VerticalCurvedList"/>
    <dgm:cxn modelId="{3ED7B115-9EE3-4262-8D30-DB662C762F04}" type="presParOf" srcId="{51E3E180-B3A4-4AFC-BEF1-FB253A18C582}" destId="{238999B7-52D7-4994-A06F-592CBB934735}" srcOrd="10" destOrd="0" presId="urn:microsoft.com/office/officeart/2008/layout/VerticalCurvedList"/>
    <dgm:cxn modelId="{8D24F357-553B-4594-949C-6AEBC1AE57F9}" type="presParOf" srcId="{238999B7-52D7-4994-A06F-592CBB934735}" destId="{9FFD7701-8F1A-4CA5-8FE3-6B7543EBB3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61D867-1E22-4A29-9105-741239F6DD28}" type="doc">
      <dgm:prSet loTypeId="urn:microsoft.com/office/officeart/2008/layout/VerticalCurvedList" loCatId="list" qsTypeId="urn:microsoft.com/office/officeart/2005/8/quickstyle/simple4" qsCatId="simple" csTypeId="urn:microsoft.com/office/officeart/2005/8/colors/colorful1#8" csCatId="colorful" phldr="1"/>
      <dgm:spPr/>
      <dgm:t>
        <a:bodyPr/>
        <a:lstStyle/>
        <a:p>
          <a:endParaRPr lang="ru-RU"/>
        </a:p>
      </dgm:t>
    </dgm:pt>
    <dgm:pt modelId="{1CD0C454-606B-45C2-9AFD-BC942B06F4FD}">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Индекс-карточки</a:t>
          </a:r>
        </a:p>
      </dgm:t>
    </dgm:pt>
    <dgm:pt modelId="{CB8E4656-9B94-42F5-B4EC-D20948CEB18D}" type="parTrans" cxnId="{FD11FA15-5F89-43EB-A8BA-20B47652413E}">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CC781D7-DC7D-4B3A-8BED-E190E41EC9E8}" type="sibTrans" cxnId="{FD11FA15-5F89-43EB-A8BA-20B47652413E}">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B8BD49D-AE34-4E69-B21A-278C33F353A6}">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Пятиминутное эссе</a:t>
          </a:r>
        </a:p>
      </dgm:t>
    </dgm:pt>
    <dgm:pt modelId="{815C3511-0FF8-4BD6-9332-0EC835A0A03F}" type="parTrans" cxnId="{F5EBAD46-9F54-47EA-B7C2-48D7DDB4CEB3}">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CD291A3-765A-4CC5-9D3B-D8431444DC02}" type="sibTrans" cxnId="{F5EBAD46-9F54-47EA-B7C2-48D7DDB4CEB3}">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09D1A88-25A2-46BB-AD71-0ED3F18D6944}">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Недельный отчет</a:t>
          </a:r>
        </a:p>
      </dgm:t>
    </dgm:pt>
    <dgm:pt modelId="{356A9BDE-A98B-458E-A69B-638D3117481A}" type="parTrans" cxnId="{E7C3712A-562E-4D6D-9CBD-4A3ED6DFBE08}">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3610F40-3073-43FF-84B2-0B0734C733BC}" type="sibTrans" cxnId="{E7C3712A-562E-4D6D-9CBD-4A3ED6DFBE08}">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50959E2-5D79-4982-9AC2-9245149BC708}" type="pres">
      <dgm:prSet presAssocID="{3261D867-1E22-4A29-9105-741239F6DD28}" presName="Name0" presStyleCnt="0">
        <dgm:presLayoutVars>
          <dgm:chMax val="7"/>
          <dgm:chPref val="7"/>
          <dgm:dir/>
        </dgm:presLayoutVars>
      </dgm:prSet>
      <dgm:spPr/>
    </dgm:pt>
    <dgm:pt modelId="{169449B9-13D0-4445-81C2-9C3DDFBD9F5B}" type="pres">
      <dgm:prSet presAssocID="{3261D867-1E22-4A29-9105-741239F6DD28}" presName="Name1" presStyleCnt="0"/>
      <dgm:spPr/>
    </dgm:pt>
    <dgm:pt modelId="{D91A854D-66BC-4839-8357-6F14B441D173}" type="pres">
      <dgm:prSet presAssocID="{3261D867-1E22-4A29-9105-741239F6DD28}" presName="cycle" presStyleCnt="0"/>
      <dgm:spPr/>
    </dgm:pt>
    <dgm:pt modelId="{A5328EBF-58B6-4CB5-8261-96DCA4C0C99D}" type="pres">
      <dgm:prSet presAssocID="{3261D867-1E22-4A29-9105-741239F6DD28}" presName="srcNode" presStyleLbl="node1" presStyleIdx="0" presStyleCnt="3"/>
      <dgm:spPr/>
    </dgm:pt>
    <dgm:pt modelId="{DCFB4DBA-8947-4FEB-9BC6-657E04188549}" type="pres">
      <dgm:prSet presAssocID="{3261D867-1E22-4A29-9105-741239F6DD28}" presName="conn" presStyleLbl="parChTrans1D2" presStyleIdx="0" presStyleCnt="1" custLinFactNeighborX="556" custLinFactNeighborY="-2364"/>
      <dgm:spPr/>
    </dgm:pt>
    <dgm:pt modelId="{7B40D501-9019-4928-AA4D-904AC21C3387}" type="pres">
      <dgm:prSet presAssocID="{3261D867-1E22-4A29-9105-741239F6DD28}" presName="extraNode" presStyleLbl="node1" presStyleIdx="0" presStyleCnt="3"/>
      <dgm:spPr/>
    </dgm:pt>
    <dgm:pt modelId="{1E0B0B0A-0958-421D-A199-2BD8C403462F}" type="pres">
      <dgm:prSet presAssocID="{3261D867-1E22-4A29-9105-741239F6DD28}" presName="dstNode" presStyleLbl="node1" presStyleIdx="0" presStyleCnt="3"/>
      <dgm:spPr/>
    </dgm:pt>
    <dgm:pt modelId="{9CD4DE23-0145-4E7C-B94B-8A198E64FE74}" type="pres">
      <dgm:prSet presAssocID="{1CD0C454-606B-45C2-9AFD-BC942B06F4FD}" presName="text_1" presStyleLbl="node1" presStyleIdx="0" presStyleCnt="3">
        <dgm:presLayoutVars>
          <dgm:bulletEnabled val="1"/>
        </dgm:presLayoutVars>
      </dgm:prSet>
      <dgm:spPr/>
    </dgm:pt>
    <dgm:pt modelId="{8C6E15C2-A3E3-41F5-A18A-3FECE9DBFB48}" type="pres">
      <dgm:prSet presAssocID="{1CD0C454-606B-45C2-9AFD-BC942B06F4FD}" presName="accent_1" presStyleCnt="0"/>
      <dgm:spPr/>
    </dgm:pt>
    <dgm:pt modelId="{E35A5036-ADB1-4B18-A245-6C6336CC3733}" type="pres">
      <dgm:prSet presAssocID="{1CD0C454-606B-45C2-9AFD-BC942B06F4FD}" presName="accentRepeatNode" presStyleLbl="solidFgAcc1" presStyleIdx="0" presStyleCnt="3" custScaleX="67678" custScaleY="63904"/>
      <dgm:spPr/>
    </dgm:pt>
    <dgm:pt modelId="{D7CB4B6A-D50D-4193-A91F-2CD4CE37914E}" type="pres">
      <dgm:prSet presAssocID="{8B8BD49D-AE34-4E69-B21A-278C33F353A6}" presName="text_2" presStyleLbl="node1" presStyleIdx="1" presStyleCnt="3">
        <dgm:presLayoutVars>
          <dgm:bulletEnabled val="1"/>
        </dgm:presLayoutVars>
      </dgm:prSet>
      <dgm:spPr/>
    </dgm:pt>
    <dgm:pt modelId="{CB7157B1-57A6-4DC2-A80E-7DB7986922C5}" type="pres">
      <dgm:prSet presAssocID="{8B8BD49D-AE34-4E69-B21A-278C33F353A6}" presName="accent_2" presStyleCnt="0"/>
      <dgm:spPr/>
    </dgm:pt>
    <dgm:pt modelId="{7CFE5E71-ADCC-4045-82A6-B5FB4AF91503}" type="pres">
      <dgm:prSet presAssocID="{8B8BD49D-AE34-4E69-B21A-278C33F353A6}" presName="accentRepeatNode" presStyleLbl="solidFgAcc1" presStyleIdx="1" presStyleCnt="3" custScaleX="67678" custScaleY="63904"/>
      <dgm:spPr/>
    </dgm:pt>
    <dgm:pt modelId="{8700AA68-8DC4-4FA6-A41F-1A00C5682521}" type="pres">
      <dgm:prSet presAssocID="{209D1A88-25A2-46BB-AD71-0ED3F18D6944}" presName="text_3" presStyleLbl="node1" presStyleIdx="2" presStyleCnt="3">
        <dgm:presLayoutVars>
          <dgm:bulletEnabled val="1"/>
        </dgm:presLayoutVars>
      </dgm:prSet>
      <dgm:spPr/>
    </dgm:pt>
    <dgm:pt modelId="{3EFC1640-47EB-44E1-847B-96F2B6902F46}" type="pres">
      <dgm:prSet presAssocID="{209D1A88-25A2-46BB-AD71-0ED3F18D6944}" presName="accent_3" presStyleCnt="0"/>
      <dgm:spPr/>
    </dgm:pt>
    <dgm:pt modelId="{B0EC3F01-419D-4F6D-BFF6-28F7AFF2FA95}" type="pres">
      <dgm:prSet presAssocID="{209D1A88-25A2-46BB-AD71-0ED3F18D6944}" presName="accentRepeatNode" presStyleLbl="solidFgAcc1" presStyleIdx="2" presStyleCnt="3" custScaleX="67678" custScaleY="63904"/>
      <dgm:spPr/>
    </dgm:pt>
  </dgm:ptLst>
  <dgm:cxnLst>
    <dgm:cxn modelId="{FD11FA15-5F89-43EB-A8BA-20B47652413E}" srcId="{3261D867-1E22-4A29-9105-741239F6DD28}" destId="{1CD0C454-606B-45C2-9AFD-BC942B06F4FD}" srcOrd="0" destOrd="0" parTransId="{CB8E4656-9B94-42F5-B4EC-D20948CEB18D}" sibTransId="{3CC781D7-DC7D-4B3A-8BED-E190E41EC9E8}"/>
    <dgm:cxn modelId="{E7C3712A-562E-4D6D-9CBD-4A3ED6DFBE08}" srcId="{3261D867-1E22-4A29-9105-741239F6DD28}" destId="{209D1A88-25A2-46BB-AD71-0ED3F18D6944}" srcOrd="2" destOrd="0" parTransId="{356A9BDE-A98B-458E-A69B-638D3117481A}" sibTransId="{D3610F40-3073-43FF-84B2-0B0734C733BC}"/>
    <dgm:cxn modelId="{62473444-7A1D-4E00-A877-2F428AFEF1F1}" type="presOf" srcId="{209D1A88-25A2-46BB-AD71-0ED3F18D6944}" destId="{8700AA68-8DC4-4FA6-A41F-1A00C5682521}" srcOrd="0" destOrd="0" presId="urn:microsoft.com/office/officeart/2008/layout/VerticalCurvedList"/>
    <dgm:cxn modelId="{F5EBAD46-9F54-47EA-B7C2-48D7DDB4CEB3}" srcId="{3261D867-1E22-4A29-9105-741239F6DD28}" destId="{8B8BD49D-AE34-4E69-B21A-278C33F353A6}" srcOrd="1" destOrd="0" parTransId="{815C3511-0FF8-4BD6-9332-0EC835A0A03F}" sibTransId="{1CD291A3-765A-4CC5-9D3B-D8431444DC02}"/>
    <dgm:cxn modelId="{4267BB9E-16B3-4529-A1B7-A3789AFC4FD4}" type="presOf" srcId="{1CD0C454-606B-45C2-9AFD-BC942B06F4FD}" destId="{9CD4DE23-0145-4E7C-B94B-8A198E64FE74}" srcOrd="0" destOrd="0" presId="urn:microsoft.com/office/officeart/2008/layout/VerticalCurvedList"/>
    <dgm:cxn modelId="{B91132AF-97B7-462D-A78F-8A372839905C}" type="presOf" srcId="{8B8BD49D-AE34-4E69-B21A-278C33F353A6}" destId="{D7CB4B6A-D50D-4193-A91F-2CD4CE37914E}" srcOrd="0" destOrd="0" presId="urn:microsoft.com/office/officeart/2008/layout/VerticalCurvedList"/>
    <dgm:cxn modelId="{D07C26EB-FAA4-479A-B8CC-8CB7B56D77E0}" type="presOf" srcId="{3261D867-1E22-4A29-9105-741239F6DD28}" destId="{F50959E2-5D79-4982-9AC2-9245149BC708}" srcOrd="0" destOrd="0" presId="urn:microsoft.com/office/officeart/2008/layout/VerticalCurvedList"/>
    <dgm:cxn modelId="{39F839FC-18DB-4886-BF5A-5555646FE398}" type="presOf" srcId="{3CC781D7-DC7D-4B3A-8BED-E190E41EC9E8}" destId="{DCFB4DBA-8947-4FEB-9BC6-657E04188549}" srcOrd="0" destOrd="0" presId="urn:microsoft.com/office/officeart/2008/layout/VerticalCurvedList"/>
    <dgm:cxn modelId="{A2B72926-BF44-4D8E-BC47-C7B42CB0C00F}" type="presParOf" srcId="{F50959E2-5D79-4982-9AC2-9245149BC708}" destId="{169449B9-13D0-4445-81C2-9C3DDFBD9F5B}" srcOrd="0" destOrd="0" presId="urn:microsoft.com/office/officeart/2008/layout/VerticalCurvedList"/>
    <dgm:cxn modelId="{FFD73596-04B5-4ED2-8DC5-A8D6AEDCE79B}" type="presParOf" srcId="{169449B9-13D0-4445-81C2-9C3DDFBD9F5B}" destId="{D91A854D-66BC-4839-8357-6F14B441D173}" srcOrd="0" destOrd="0" presId="urn:microsoft.com/office/officeart/2008/layout/VerticalCurvedList"/>
    <dgm:cxn modelId="{3E4F8131-795E-4434-B969-F6A4B9BC8787}" type="presParOf" srcId="{D91A854D-66BC-4839-8357-6F14B441D173}" destId="{A5328EBF-58B6-4CB5-8261-96DCA4C0C99D}" srcOrd="0" destOrd="0" presId="urn:microsoft.com/office/officeart/2008/layout/VerticalCurvedList"/>
    <dgm:cxn modelId="{C1501270-4A93-4526-8230-9767C8E8639E}" type="presParOf" srcId="{D91A854D-66BC-4839-8357-6F14B441D173}" destId="{DCFB4DBA-8947-4FEB-9BC6-657E04188549}" srcOrd="1" destOrd="0" presId="urn:microsoft.com/office/officeart/2008/layout/VerticalCurvedList"/>
    <dgm:cxn modelId="{53D7DF8C-F188-40D4-849E-92AA358CD0CB}" type="presParOf" srcId="{D91A854D-66BC-4839-8357-6F14B441D173}" destId="{7B40D501-9019-4928-AA4D-904AC21C3387}" srcOrd="2" destOrd="0" presId="urn:microsoft.com/office/officeart/2008/layout/VerticalCurvedList"/>
    <dgm:cxn modelId="{0B222FFA-0034-407A-92F5-D6398788629A}" type="presParOf" srcId="{D91A854D-66BC-4839-8357-6F14B441D173}" destId="{1E0B0B0A-0958-421D-A199-2BD8C403462F}" srcOrd="3" destOrd="0" presId="urn:microsoft.com/office/officeart/2008/layout/VerticalCurvedList"/>
    <dgm:cxn modelId="{FFEB2D7A-1409-4B5E-9FFC-7499D1587184}" type="presParOf" srcId="{169449B9-13D0-4445-81C2-9C3DDFBD9F5B}" destId="{9CD4DE23-0145-4E7C-B94B-8A198E64FE74}" srcOrd="1" destOrd="0" presId="urn:microsoft.com/office/officeart/2008/layout/VerticalCurvedList"/>
    <dgm:cxn modelId="{360B2EE9-F5D9-4556-9D91-970A033781E4}" type="presParOf" srcId="{169449B9-13D0-4445-81C2-9C3DDFBD9F5B}" destId="{8C6E15C2-A3E3-41F5-A18A-3FECE9DBFB48}" srcOrd="2" destOrd="0" presId="urn:microsoft.com/office/officeart/2008/layout/VerticalCurvedList"/>
    <dgm:cxn modelId="{8870E3A2-ACAE-4018-B9D4-9798B32E25E0}" type="presParOf" srcId="{8C6E15C2-A3E3-41F5-A18A-3FECE9DBFB48}" destId="{E35A5036-ADB1-4B18-A245-6C6336CC3733}" srcOrd="0" destOrd="0" presId="urn:microsoft.com/office/officeart/2008/layout/VerticalCurvedList"/>
    <dgm:cxn modelId="{102A01B5-1BE0-4692-AE3F-1A82FA80EB29}" type="presParOf" srcId="{169449B9-13D0-4445-81C2-9C3DDFBD9F5B}" destId="{D7CB4B6A-D50D-4193-A91F-2CD4CE37914E}" srcOrd="3" destOrd="0" presId="urn:microsoft.com/office/officeart/2008/layout/VerticalCurvedList"/>
    <dgm:cxn modelId="{DFEC0D82-F0EA-4E3D-852E-E86553AA1817}" type="presParOf" srcId="{169449B9-13D0-4445-81C2-9C3DDFBD9F5B}" destId="{CB7157B1-57A6-4DC2-A80E-7DB7986922C5}" srcOrd="4" destOrd="0" presId="urn:microsoft.com/office/officeart/2008/layout/VerticalCurvedList"/>
    <dgm:cxn modelId="{5838CFD7-D7F2-4FC3-9325-9721C429373B}" type="presParOf" srcId="{CB7157B1-57A6-4DC2-A80E-7DB7986922C5}" destId="{7CFE5E71-ADCC-4045-82A6-B5FB4AF91503}" srcOrd="0" destOrd="0" presId="urn:microsoft.com/office/officeart/2008/layout/VerticalCurvedList"/>
    <dgm:cxn modelId="{242A828B-9314-46B9-8CD4-0BAA0F04C825}" type="presParOf" srcId="{169449B9-13D0-4445-81C2-9C3DDFBD9F5B}" destId="{8700AA68-8DC4-4FA6-A41F-1A00C5682521}" srcOrd="5" destOrd="0" presId="urn:microsoft.com/office/officeart/2008/layout/VerticalCurvedList"/>
    <dgm:cxn modelId="{AFA365D4-2F38-4699-8243-8EFA4AC5D756}" type="presParOf" srcId="{169449B9-13D0-4445-81C2-9C3DDFBD9F5B}" destId="{3EFC1640-47EB-44E1-847B-96F2B6902F46}" srcOrd="6" destOrd="0" presId="urn:microsoft.com/office/officeart/2008/layout/VerticalCurvedList"/>
    <dgm:cxn modelId="{200EA81E-5B10-4354-8F74-6DFCDA7BEFB4}" type="presParOf" srcId="{3EFC1640-47EB-44E1-847B-96F2B6902F46}" destId="{B0EC3F01-419D-4F6D-BFF6-28F7AFF2FA9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33B266A-BE35-49E3-B636-246651486E2B}"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ru-RU"/>
        </a:p>
      </dgm:t>
    </dgm:pt>
    <dgm:pt modelId="{AEBDFBD4-1DBD-4F40-83D5-205D9131D6AA}">
      <dgm:prSet phldrT="[Текст]"/>
      <dgm:spPr/>
      <dgm:t>
        <a:bodyPr/>
        <a:lstStyle/>
        <a:p>
          <a:r>
            <a:rPr lang="ru-RU" b="1" dirty="0">
              <a:effectLst/>
              <a:latin typeface="Arial" panose="020B0604020202020204" pitchFamily="34" charset="0"/>
              <a:cs typeface="Arial" panose="020B0604020202020204" pitchFamily="34" charset="0"/>
            </a:rPr>
            <a:t>Сторона 1</a:t>
          </a:r>
        </a:p>
      </dgm:t>
    </dgm:pt>
    <dgm:pt modelId="{51C865A2-CF8E-4178-828B-61BB3065D09E}" type="parTrans" cxnId="{1F46AA2E-AAF4-41AA-A366-020706108602}">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E1366F3-194C-4053-8D7D-6A46317F5FFB}" type="sibTrans" cxnId="{1F46AA2E-AAF4-41AA-A366-020706108602}">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BCF12F2-9DE8-44CC-8F40-484F0859AE56}">
      <dgm:prSet phldrT="[Текст]"/>
      <dgm:spPr/>
      <dgm:t>
        <a:bodyPr/>
        <a:lstStyle/>
        <a:p>
          <a: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Перечень основных идей изученного материала</a:t>
          </a:r>
        </a:p>
      </dgm:t>
    </dgm:pt>
    <dgm:pt modelId="{DE2869A3-72A0-4C4E-839A-A0153E16D9E8}" type="parTrans" cxnId="{A3AB41C9-49D3-4FFE-A883-D9EBE8D11038}">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E43C5B6-C8D6-4697-AB8F-DA48F635B9FD}" type="sibTrans" cxnId="{A3AB41C9-49D3-4FFE-A883-D9EBE8D11038}">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0E54E7E-2D4B-4CED-AF47-C1CAAED0AEFB}">
      <dgm:prSet phldrT="[Текст]"/>
      <dgm:spPr/>
      <dgm:t>
        <a:bodyPr/>
        <a:lstStyle/>
        <a:p>
          <a:r>
            <a:rPr lang="ru-RU" b="1" dirty="0">
              <a:effectLst/>
              <a:latin typeface="Arial" panose="020B0604020202020204" pitchFamily="34" charset="0"/>
              <a:cs typeface="Arial" panose="020B0604020202020204" pitchFamily="34" charset="0"/>
            </a:rPr>
            <a:t>Сторона 2</a:t>
          </a:r>
        </a:p>
      </dgm:t>
    </dgm:pt>
    <dgm:pt modelId="{683A1303-4822-45F6-A88C-5974D14CE252}" type="parTrans" cxnId="{C7824C0B-D3AB-47C2-8912-68CCF0B0B45E}">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26636A4-2217-40D9-96A2-5552908CCC14}" type="sibTrans" cxnId="{C7824C0B-D3AB-47C2-8912-68CCF0B0B45E}">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93D41E9-7B05-49EC-9711-250FBE649200}">
      <dgm:prSet phldrT="[Текст]"/>
      <dgm:spPr/>
      <dgm:t>
        <a:bodyPr/>
        <a:lstStyle/>
        <a:p>
          <a: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Вопросы</a:t>
          </a:r>
        </a:p>
      </dgm:t>
    </dgm:pt>
    <dgm:pt modelId="{7BDEAE16-C269-4540-A328-887924467FA2}" type="parTrans" cxnId="{993C2F6E-9AA8-4098-84C2-4AF410B3C4DE}">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D6C0799-BCA4-4E61-A225-820A8739D53B}" type="sibTrans" cxnId="{993C2F6E-9AA8-4098-84C2-4AF410B3C4DE}">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9605FD1-8425-49AB-B401-97D29AF2A169}">
      <dgm:prSet phldrT="[Текст]"/>
      <dgm:spPr/>
      <dgm:t>
        <a:bodyPr/>
        <a:lstStyle/>
        <a:p>
          <a: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Обобщение идей</a:t>
          </a:r>
        </a:p>
      </dgm:t>
    </dgm:pt>
    <dgm:pt modelId="{BDFCC8C8-1688-4A81-A43D-1562BA013F78}" type="parTrans" cxnId="{2CAC224B-0E54-4325-B9CD-4F7DF17D83A6}">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1257A3D-1799-4793-A589-BE6A9A5C9DC0}" type="sibTrans" cxnId="{2CAC224B-0E54-4325-B9CD-4F7DF17D83A6}">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E4B5B5F-2D7B-472A-AF6E-F865DC0F5455}">
      <dgm:prSet phldrT="[Текст]"/>
      <dgm:spPr/>
      <dgm:t>
        <a:bodyPr/>
        <a:lstStyle/>
        <a:p>
          <a: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Цель вопросов –понять трудности </a:t>
          </a:r>
          <a:b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изученной теме</a:t>
          </a:r>
        </a:p>
      </dgm:t>
    </dgm:pt>
    <dgm:pt modelId="{DE7B4DCE-4807-4D0B-9CAC-728A9221754E}" type="parTrans" cxnId="{51DB1CAB-B646-432E-94BE-FEA1F2A3BE5F}">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A66E9E4-E221-42F2-8920-032D4A233510}" type="sibTrans" cxnId="{51DB1CAB-B646-432E-94BE-FEA1F2A3BE5F}">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BF6BE32-A79A-4F2D-AD50-94E5CB0922D0}" type="pres">
      <dgm:prSet presAssocID="{333B266A-BE35-49E3-B636-246651486E2B}" presName="theList" presStyleCnt="0">
        <dgm:presLayoutVars>
          <dgm:dir/>
          <dgm:animLvl val="lvl"/>
          <dgm:resizeHandles val="exact"/>
        </dgm:presLayoutVars>
      </dgm:prSet>
      <dgm:spPr/>
    </dgm:pt>
    <dgm:pt modelId="{E9D82F44-74F7-4135-A1DA-E08A441A24EF}" type="pres">
      <dgm:prSet presAssocID="{AEBDFBD4-1DBD-4F40-83D5-205D9131D6AA}" presName="compNode" presStyleCnt="0"/>
      <dgm:spPr/>
    </dgm:pt>
    <dgm:pt modelId="{F2C156B8-C22C-42BB-BBCB-6596FB10B109}" type="pres">
      <dgm:prSet presAssocID="{AEBDFBD4-1DBD-4F40-83D5-205D9131D6AA}" presName="aNode" presStyleLbl="bgShp" presStyleIdx="0" presStyleCnt="2"/>
      <dgm:spPr/>
    </dgm:pt>
    <dgm:pt modelId="{5C0E1AFB-1C52-4008-9595-4CC476AA6933}" type="pres">
      <dgm:prSet presAssocID="{AEBDFBD4-1DBD-4F40-83D5-205D9131D6AA}" presName="textNode" presStyleLbl="bgShp" presStyleIdx="0" presStyleCnt="2"/>
      <dgm:spPr/>
    </dgm:pt>
    <dgm:pt modelId="{76B2C991-B94E-42BC-B6EF-352AB6E01728}" type="pres">
      <dgm:prSet presAssocID="{AEBDFBD4-1DBD-4F40-83D5-205D9131D6AA}" presName="compChildNode" presStyleCnt="0"/>
      <dgm:spPr/>
    </dgm:pt>
    <dgm:pt modelId="{FA2B4201-F7EF-4546-B7AF-13B52DCCD333}" type="pres">
      <dgm:prSet presAssocID="{AEBDFBD4-1DBD-4F40-83D5-205D9131D6AA}" presName="theInnerList" presStyleCnt="0"/>
      <dgm:spPr/>
    </dgm:pt>
    <dgm:pt modelId="{35127520-E305-484F-B630-BA87A9C95A2B}" type="pres">
      <dgm:prSet presAssocID="{8BCF12F2-9DE8-44CC-8F40-484F0859AE56}" presName="childNode" presStyleLbl="node1" presStyleIdx="0" presStyleCnt="4">
        <dgm:presLayoutVars>
          <dgm:bulletEnabled val="1"/>
        </dgm:presLayoutVars>
      </dgm:prSet>
      <dgm:spPr/>
    </dgm:pt>
    <dgm:pt modelId="{F3B20262-CD82-48FE-B6F0-1BFABC09A0B0}" type="pres">
      <dgm:prSet presAssocID="{8BCF12F2-9DE8-44CC-8F40-484F0859AE56}" presName="aSpace2" presStyleCnt="0"/>
      <dgm:spPr/>
    </dgm:pt>
    <dgm:pt modelId="{337AD2F2-D44F-4F3E-AC8E-653CE7B2BF50}" type="pres">
      <dgm:prSet presAssocID="{09605FD1-8425-49AB-B401-97D29AF2A169}" presName="childNode" presStyleLbl="node1" presStyleIdx="1" presStyleCnt="4">
        <dgm:presLayoutVars>
          <dgm:bulletEnabled val="1"/>
        </dgm:presLayoutVars>
      </dgm:prSet>
      <dgm:spPr/>
    </dgm:pt>
    <dgm:pt modelId="{77B5FFFF-FE31-484E-BE93-8CCBF7FCC14E}" type="pres">
      <dgm:prSet presAssocID="{AEBDFBD4-1DBD-4F40-83D5-205D9131D6AA}" presName="aSpace" presStyleCnt="0"/>
      <dgm:spPr/>
    </dgm:pt>
    <dgm:pt modelId="{FB7A7740-8745-473A-9DBB-CE29FE340E9D}" type="pres">
      <dgm:prSet presAssocID="{50E54E7E-2D4B-4CED-AF47-C1CAAED0AEFB}" presName="compNode" presStyleCnt="0"/>
      <dgm:spPr/>
    </dgm:pt>
    <dgm:pt modelId="{2D7365FE-F303-4FA5-968B-5C678F563D4A}" type="pres">
      <dgm:prSet presAssocID="{50E54E7E-2D4B-4CED-AF47-C1CAAED0AEFB}" presName="aNode" presStyleLbl="bgShp" presStyleIdx="1" presStyleCnt="2"/>
      <dgm:spPr/>
    </dgm:pt>
    <dgm:pt modelId="{237BE9DB-BB68-4EFA-8F03-8BD9182B6B67}" type="pres">
      <dgm:prSet presAssocID="{50E54E7E-2D4B-4CED-AF47-C1CAAED0AEFB}" presName="textNode" presStyleLbl="bgShp" presStyleIdx="1" presStyleCnt="2"/>
      <dgm:spPr/>
    </dgm:pt>
    <dgm:pt modelId="{B9BE530A-4292-44FF-9789-11C986E6D39F}" type="pres">
      <dgm:prSet presAssocID="{50E54E7E-2D4B-4CED-AF47-C1CAAED0AEFB}" presName="compChildNode" presStyleCnt="0"/>
      <dgm:spPr/>
    </dgm:pt>
    <dgm:pt modelId="{1015B284-3F38-4585-85F2-E837422BF25A}" type="pres">
      <dgm:prSet presAssocID="{50E54E7E-2D4B-4CED-AF47-C1CAAED0AEFB}" presName="theInnerList" presStyleCnt="0"/>
      <dgm:spPr/>
    </dgm:pt>
    <dgm:pt modelId="{82044BF2-4F0A-42E6-B381-F2C0BFD3ED6A}" type="pres">
      <dgm:prSet presAssocID="{993D41E9-7B05-49EC-9711-250FBE649200}" presName="childNode" presStyleLbl="node1" presStyleIdx="2" presStyleCnt="4">
        <dgm:presLayoutVars>
          <dgm:bulletEnabled val="1"/>
        </dgm:presLayoutVars>
      </dgm:prSet>
      <dgm:spPr/>
    </dgm:pt>
    <dgm:pt modelId="{6771AC8B-ABC3-41B8-A3AD-F20711F4E630}" type="pres">
      <dgm:prSet presAssocID="{993D41E9-7B05-49EC-9711-250FBE649200}" presName="aSpace2" presStyleCnt="0"/>
      <dgm:spPr/>
    </dgm:pt>
    <dgm:pt modelId="{0116520C-3FCB-49B7-9013-1AFA27BC9917}" type="pres">
      <dgm:prSet presAssocID="{5E4B5B5F-2D7B-472A-AF6E-F865DC0F5455}" presName="childNode" presStyleLbl="node1" presStyleIdx="3" presStyleCnt="4">
        <dgm:presLayoutVars>
          <dgm:bulletEnabled val="1"/>
        </dgm:presLayoutVars>
      </dgm:prSet>
      <dgm:spPr/>
    </dgm:pt>
  </dgm:ptLst>
  <dgm:cxnLst>
    <dgm:cxn modelId="{C7824C0B-D3AB-47C2-8912-68CCF0B0B45E}" srcId="{333B266A-BE35-49E3-B636-246651486E2B}" destId="{50E54E7E-2D4B-4CED-AF47-C1CAAED0AEFB}" srcOrd="1" destOrd="0" parTransId="{683A1303-4822-45F6-A88C-5974D14CE252}" sibTransId="{F26636A4-2217-40D9-96A2-5552908CCC14}"/>
    <dgm:cxn modelId="{1F46AA2E-AAF4-41AA-A366-020706108602}" srcId="{333B266A-BE35-49E3-B636-246651486E2B}" destId="{AEBDFBD4-1DBD-4F40-83D5-205D9131D6AA}" srcOrd="0" destOrd="0" parTransId="{51C865A2-CF8E-4178-828B-61BB3065D09E}" sibTransId="{6E1366F3-194C-4053-8D7D-6A46317F5FFB}"/>
    <dgm:cxn modelId="{67AD2F32-C2EA-475F-BEF7-DB532EF91F33}" type="presOf" srcId="{09605FD1-8425-49AB-B401-97D29AF2A169}" destId="{337AD2F2-D44F-4F3E-AC8E-653CE7B2BF50}" srcOrd="0" destOrd="0" presId="urn:microsoft.com/office/officeart/2005/8/layout/lProcess2"/>
    <dgm:cxn modelId="{E00C0D66-BCE2-4ADC-8DBA-0CFCFDABE602}" type="presOf" srcId="{333B266A-BE35-49E3-B636-246651486E2B}" destId="{7BF6BE32-A79A-4F2D-AD50-94E5CB0922D0}" srcOrd="0" destOrd="0" presId="urn:microsoft.com/office/officeart/2005/8/layout/lProcess2"/>
    <dgm:cxn modelId="{2CAC224B-0E54-4325-B9CD-4F7DF17D83A6}" srcId="{AEBDFBD4-1DBD-4F40-83D5-205D9131D6AA}" destId="{09605FD1-8425-49AB-B401-97D29AF2A169}" srcOrd="1" destOrd="0" parTransId="{BDFCC8C8-1688-4A81-A43D-1562BA013F78}" sibTransId="{71257A3D-1799-4793-A589-BE6A9A5C9DC0}"/>
    <dgm:cxn modelId="{993C2F6E-9AA8-4098-84C2-4AF410B3C4DE}" srcId="{50E54E7E-2D4B-4CED-AF47-C1CAAED0AEFB}" destId="{993D41E9-7B05-49EC-9711-250FBE649200}" srcOrd="0" destOrd="0" parTransId="{7BDEAE16-C269-4540-A328-887924467FA2}" sibTransId="{7D6C0799-BCA4-4E61-A225-820A8739D53B}"/>
    <dgm:cxn modelId="{6F92656E-A505-4899-9BE1-17D8A83F039D}" type="presOf" srcId="{AEBDFBD4-1DBD-4F40-83D5-205D9131D6AA}" destId="{F2C156B8-C22C-42BB-BBCB-6596FB10B109}" srcOrd="0" destOrd="0" presId="urn:microsoft.com/office/officeart/2005/8/layout/lProcess2"/>
    <dgm:cxn modelId="{897E4E50-4AE5-4DE6-A51B-5E5D946EB2D2}" type="presOf" srcId="{50E54E7E-2D4B-4CED-AF47-C1CAAED0AEFB}" destId="{2D7365FE-F303-4FA5-968B-5C678F563D4A}" srcOrd="0" destOrd="0" presId="urn:microsoft.com/office/officeart/2005/8/layout/lProcess2"/>
    <dgm:cxn modelId="{B8F2ED84-C409-4F1E-84E6-A5B8B2A5F733}" type="presOf" srcId="{8BCF12F2-9DE8-44CC-8F40-484F0859AE56}" destId="{35127520-E305-484F-B630-BA87A9C95A2B}" srcOrd="0" destOrd="0" presId="urn:microsoft.com/office/officeart/2005/8/layout/lProcess2"/>
    <dgm:cxn modelId="{2FB63E91-C9E9-4E8D-B839-7A8D2E45AC25}" type="presOf" srcId="{AEBDFBD4-1DBD-4F40-83D5-205D9131D6AA}" destId="{5C0E1AFB-1C52-4008-9595-4CC476AA6933}" srcOrd="1" destOrd="0" presId="urn:microsoft.com/office/officeart/2005/8/layout/lProcess2"/>
    <dgm:cxn modelId="{4CA705A5-46C8-4FCA-B798-CC62B2A25DA2}" type="presOf" srcId="{993D41E9-7B05-49EC-9711-250FBE649200}" destId="{82044BF2-4F0A-42E6-B381-F2C0BFD3ED6A}" srcOrd="0" destOrd="0" presId="urn:microsoft.com/office/officeart/2005/8/layout/lProcess2"/>
    <dgm:cxn modelId="{51DB1CAB-B646-432E-94BE-FEA1F2A3BE5F}" srcId="{50E54E7E-2D4B-4CED-AF47-C1CAAED0AEFB}" destId="{5E4B5B5F-2D7B-472A-AF6E-F865DC0F5455}" srcOrd="1" destOrd="0" parTransId="{DE7B4DCE-4807-4D0B-9CAC-728A9221754E}" sibTransId="{3A66E9E4-E221-42F2-8920-032D4A233510}"/>
    <dgm:cxn modelId="{A3AB41C9-49D3-4FFE-A883-D9EBE8D11038}" srcId="{AEBDFBD4-1DBD-4F40-83D5-205D9131D6AA}" destId="{8BCF12F2-9DE8-44CC-8F40-484F0859AE56}" srcOrd="0" destOrd="0" parTransId="{DE2869A3-72A0-4C4E-839A-A0153E16D9E8}" sibTransId="{9E43C5B6-C8D6-4697-AB8F-DA48F635B9FD}"/>
    <dgm:cxn modelId="{A149A0CA-5028-49A6-966E-FAA6CF04CB32}" type="presOf" srcId="{5E4B5B5F-2D7B-472A-AF6E-F865DC0F5455}" destId="{0116520C-3FCB-49B7-9013-1AFA27BC9917}" srcOrd="0" destOrd="0" presId="urn:microsoft.com/office/officeart/2005/8/layout/lProcess2"/>
    <dgm:cxn modelId="{E89DCEEF-3546-4F3A-8682-49BEC4BFF76D}" type="presOf" srcId="{50E54E7E-2D4B-4CED-AF47-C1CAAED0AEFB}" destId="{237BE9DB-BB68-4EFA-8F03-8BD9182B6B67}" srcOrd="1" destOrd="0" presId="urn:microsoft.com/office/officeart/2005/8/layout/lProcess2"/>
    <dgm:cxn modelId="{F1190547-A9D4-469F-A63C-B57E501B703C}" type="presParOf" srcId="{7BF6BE32-A79A-4F2D-AD50-94E5CB0922D0}" destId="{E9D82F44-74F7-4135-A1DA-E08A441A24EF}" srcOrd="0" destOrd="0" presId="urn:microsoft.com/office/officeart/2005/8/layout/lProcess2"/>
    <dgm:cxn modelId="{995EA5EC-ECAC-4656-8C6C-372EDD8B99B6}" type="presParOf" srcId="{E9D82F44-74F7-4135-A1DA-E08A441A24EF}" destId="{F2C156B8-C22C-42BB-BBCB-6596FB10B109}" srcOrd="0" destOrd="0" presId="urn:microsoft.com/office/officeart/2005/8/layout/lProcess2"/>
    <dgm:cxn modelId="{2D326C3A-B90D-458C-B7CE-1EF25C2E3A6B}" type="presParOf" srcId="{E9D82F44-74F7-4135-A1DA-E08A441A24EF}" destId="{5C0E1AFB-1C52-4008-9595-4CC476AA6933}" srcOrd="1" destOrd="0" presId="urn:microsoft.com/office/officeart/2005/8/layout/lProcess2"/>
    <dgm:cxn modelId="{7988DD41-FFC2-4BD9-8257-C08B6C615241}" type="presParOf" srcId="{E9D82F44-74F7-4135-A1DA-E08A441A24EF}" destId="{76B2C991-B94E-42BC-B6EF-352AB6E01728}" srcOrd="2" destOrd="0" presId="urn:microsoft.com/office/officeart/2005/8/layout/lProcess2"/>
    <dgm:cxn modelId="{0FF48333-42CA-4763-A710-DBD3994CBC35}" type="presParOf" srcId="{76B2C991-B94E-42BC-B6EF-352AB6E01728}" destId="{FA2B4201-F7EF-4546-B7AF-13B52DCCD333}" srcOrd="0" destOrd="0" presId="urn:microsoft.com/office/officeart/2005/8/layout/lProcess2"/>
    <dgm:cxn modelId="{9B46FC86-0FF8-429A-A585-1B4B346400C0}" type="presParOf" srcId="{FA2B4201-F7EF-4546-B7AF-13B52DCCD333}" destId="{35127520-E305-484F-B630-BA87A9C95A2B}" srcOrd="0" destOrd="0" presId="urn:microsoft.com/office/officeart/2005/8/layout/lProcess2"/>
    <dgm:cxn modelId="{26AA4E4E-77A7-42BA-BB2A-08C9E4677448}" type="presParOf" srcId="{FA2B4201-F7EF-4546-B7AF-13B52DCCD333}" destId="{F3B20262-CD82-48FE-B6F0-1BFABC09A0B0}" srcOrd="1" destOrd="0" presId="urn:microsoft.com/office/officeart/2005/8/layout/lProcess2"/>
    <dgm:cxn modelId="{82CAB67B-59B8-489A-A30B-ECA315A94D8C}" type="presParOf" srcId="{FA2B4201-F7EF-4546-B7AF-13B52DCCD333}" destId="{337AD2F2-D44F-4F3E-AC8E-653CE7B2BF50}" srcOrd="2" destOrd="0" presId="urn:microsoft.com/office/officeart/2005/8/layout/lProcess2"/>
    <dgm:cxn modelId="{FA0A6D43-8ADC-4265-80BD-35C6CA6B2BAC}" type="presParOf" srcId="{7BF6BE32-A79A-4F2D-AD50-94E5CB0922D0}" destId="{77B5FFFF-FE31-484E-BE93-8CCBF7FCC14E}" srcOrd="1" destOrd="0" presId="urn:microsoft.com/office/officeart/2005/8/layout/lProcess2"/>
    <dgm:cxn modelId="{7C50A49F-5BEC-4DAA-AE45-6E34611C3A2A}" type="presParOf" srcId="{7BF6BE32-A79A-4F2D-AD50-94E5CB0922D0}" destId="{FB7A7740-8745-473A-9DBB-CE29FE340E9D}" srcOrd="2" destOrd="0" presId="urn:microsoft.com/office/officeart/2005/8/layout/lProcess2"/>
    <dgm:cxn modelId="{541F7B72-2DD0-44B6-B5E5-5E37D4629859}" type="presParOf" srcId="{FB7A7740-8745-473A-9DBB-CE29FE340E9D}" destId="{2D7365FE-F303-4FA5-968B-5C678F563D4A}" srcOrd="0" destOrd="0" presId="urn:microsoft.com/office/officeart/2005/8/layout/lProcess2"/>
    <dgm:cxn modelId="{3AA99341-F6D5-4E4A-B4D4-EA964F800A30}" type="presParOf" srcId="{FB7A7740-8745-473A-9DBB-CE29FE340E9D}" destId="{237BE9DB-BB68-4EFA-8F03-8BD9182B6B67}" srcOrd="1" destOrd="0" presId="urn:microsoft.com/office/officeart/2005/8/layout/lProcess2"/>
    <dgm:cxn modelId="{A394F09F-BC21-49B6-A1ED-BF3FC4BCD8D7}" type="presParOf" srcId="{FB7A7740-8745-473A-9DBB-CE29FE340E9D}" destId="{B9BE530A-4292-44FF-9789-11C986E6D39F}" srcOrd="2" destOrd="0" presId="urn:microsoft.com/office/officeart/2005/8/layout/lProcess2"/>
    <dgm:cxn modelId="{A0881C13-0C6D-4490-94B8-C375AD16AF84}" type="presParOf" srcId="{B9BE530A-4292-44FF-9789-11C986E6D39F}" destId="{1015B284-3F38-4585-85F2-E837422BF25A}" srcOrd="0" destOrd="0" presId="urn:microsoft.com/office/officeart/2005/8/layout/lProcess2"/>
    <dgm:cxn modelId="{110ACF35-7328-4BDB-82D3-ECC9BBCB0FF3}" type="presParOf" srcId="{1015B284-3F38-4585-85F2-E837422BF25A}" destId="{82044BF2-4F0A-42E6-B381-F2C0BFD3ED6A}" srcOrd="0" destOrd="0" presId="urn:microsoft.com/office/officeart/2005/8/layout/lProcess2"/>
    <dgm:cxn modelId="{430EE1C1-C78D-4BDE-8783-53B15F5EB6E0}" type="presParOf" srcId="{1015B284-3F38-4585-85F2-E837422BF25A}" destId="{6771AC8B-ABC3-41B8-A3AD-F20711F4E630}" srcOrd="1" destOrd="0" presId="urn:microsoft.com/office/officeart/2005/8/layout/lProcess2"/>
    <dgm:cxn modelId="{C130768D-0899-4ECB-9559-266204359F3F}" type="presParOf" srcId="{1015B284-3F38-4585-85F2-E837422BF25A}" destId="{0116520C-3FCB-49B7-9013-1AFA27BC9917}"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93B0F6-916A-4518-AEB9-CBC11D5FF2E7}" type="doc">
      <dgm:prSet loTypeId="urn:microsoft.com/office/officeart/2005/8/layout/StepDownProcess" loCatId="process" qsTypeId="urn:microsoft.com/office/officeart/2005/8/quickstyle/simple4" qsCatId="simple" csTypeId="urn:microsoft.com/office/officeart/2005/8/colors/colorful5" csCatId="colorful" phldr="1"/>
      <dgm:spPr/>
      <dgm:t>
        <a:bodyPr/>
        <a:lstStyle/>
        <a:p>
          <a:endParaRPr lang="ru-RU"/>
        </a:p>
      </dgm:t>
    </dgm:pt>
    <dgm:pt modelId="{DE862EDC-EE26-4AF4-B204-441D52490C76}">
      <dgm:prSet phldrT="[Текст]"/>
      <dgm:spPr/>
      <dgm:t>
        <a:bodyPr/>
        <a:lstStyle/>
        <a:p>
          <a: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самое главное </a:t>
          </a:r>
          <a:b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я узнал сегодня </a:t>
          </a:r>
          <a:b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уроке? </a:t>
          </a:r>
        </a:p>
      </dgm:t>
    </dgm:pt>
    <dgm:pt modelId="{276B352E-BBD1-45C4-ABE9-60A5416D171F}" type="parTrans" cxnId="{37A13200-B1E1-450D-9058-C44378C8746A}">
      <dgm:prSet/>
      <dgm:spPr/>
      <dgm:t>
        <a:bodyPr/>
        <a:lstStyle/>
        <a:p>
          <a:endParaRPr lang="ru-RU">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8D1F962-1DD0-49A8-A269-0932B7C31C57}" type="sibTrans" cxnId="{37A13200-B1E1-450D-9058-C44378C8746A}">
      <dgm:prSet/>
      <dgm:spPr/>
      <dgm:t>
        <a:bodyPr/>
        <a:lstStyle/>
        <a:p>
          <a:endParaRPr lang="ru-RU">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EFB020B-9D30-45F9-AA66-D091B6627D73}">
      <dgm:prSet phldrT="[Текст]"/>
      <dgm:spPr/>
      <dgm:t>
        <a:bodyPr/>
        <a:lstStyle/>
        <a:p>
          <a: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Какой материал </a:t>
          </a:r>
          <a:b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я так и не понял? </a:t>
          </a:r>
        </a:p>
      </dgm:t>
    </dgm:pt>
    <dgm:pt modelId="{A96E462C-B6B3-467B-9B3C-02AEC35A1043}" type="parTrans" cxnId="{B9CCF3AB-BAC8-4ECB-A18A-FBF26BBE718F}">
      <dgm:prSet/>
      <dgm:spPr/>
      <dgm:t>
        <a:bodyPr/>
        <a:lstStyle/>
        <a:p>
          <a:endParaRPr lang="ru-RU">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09E4593-D4D9-46A9-9BF4-AB209E9072E8}" type="sibTrans" cxnId="{B9CCF3AB-BAC8-4ECB-A18A-FBF26BBE718F}">
      <dgm:prSet/>
      <dgm:spPr/>
      <dgm:t>
        <a:bodyPr/>
        <a:lstStyle/>
        <a:p>
          <a:endParaRPr lang="ru-RU">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583E034-6CF1-4F76-A1F6-D6C4DE38CF88}" type="pres">
      <dgm:prSet presAssocID="{C693B0F6-916A-4518-AEB9-CBC11D5FF2E7}" presName="rootnode" presStyleCnt="0">
        <dgm:presLayoutVars>
          <dgm:chMax/>
          <dgm:chPref/>
          <dgm:dir/>
          <dgm:animLvl val="lvl"/>
        </dgm:presLayoutVars>
      </dgm:prSet>
      <dgm:spPr/>
    </dgm:pt>
    <dgm:pt modelId="{FB2D4C05-DFEC-4ADB-B7F8-D03A8574EE03}" type="pres">
      <dgm:prSet presAssocID="{DE862EDC-EE26-4AF4-B204-441D52490C76}" presName="composite" presStyleCnt="0"/>
      <dgm:spPr/>
    </dgm:pt>
    <dgm:pt modelId="{51E1A396-A92F-4736-B9E6-C0AA198EAF70}" type="pres">
      <dgm:prSet presAssocID="{DE862EDC-EE26-4AF4-B204-441D52490C76}" presName="bentUpArrow1" presStyleLbl="alignImgPlace1" presStyleIdx="0" presStyleCnt="1"/>
      <dgm:spPr/>
    </dgm:pt>
    <dgm:pt modelId="{B2B21D1C-97AD-49D6-AAEA-CCA71B1EBB0C}" type="pres">
      <dgm:prSet presAssocID="{DE862EDC-EE26-4AF4-B204-441D52490C76}" presName="ParentText" presStyleLbl="node1" presStyleIdx="0" presStyleCnt="2" custScaleX="130349" custLinFactNeighborX="-26594" custLinFactNeighborY="-1273">
        <dgm:presLayoutVars>
          <dgm:chMax val="1"/>
          <dgm:chPref val="1"/>
          <dgm:bulletEnabled val="1"/>
        </dgm:presLayoutVars>
      </dgm:prSet>
      <dgm:spPr/>
    </dgm:pt>
    <dgm:pt modelId="{3BDA8A3D-CF53-4469-91E2-B8F016F296E4}" type="pres">
      <dgm:prSet presAssocID="{DE862EDC-EE26-4AF4-B204-441D52490C76}" presName="ChildText" presStyleLbl="revTx" presStyleIdx="0" presStyleCnt="1">
        <dgm:presLayoutVars>
          <dgm:chMax val="0"/>
          <dgm:chPref val="0"/>
          <dgm:bulletEnabled val="1"/>
        </dgm:presLayoutVars>
      </dgm:prSet>
      <dgm:spPr/>
    </dgm:pt>
    <dgm:pt modelId="{42631EC7-77DD-43E5-B54C-23539196EF59}" type="pres">
      <dgm:prSet presAssocID="{78D1F962-1DD0-49A8-A269-0932B7C31C57}" presName="sibTrans" presStyleCnt="0"/>
      <dgm:spPr/>
    </dgm:pt>
    <dgm:pt modelId="{7423F306-3DA8-4DB1-AFE2-8306E5D41768}" type="pres">
      <dgm:prSet presAssocID="{3EFB020B-9D30-45F9-AA66-D091B6627D73}" presName="composite" presStyleCnt="0"/>
      <dgm:spPr/>
    </dgm:pt>
    <dgm:pt modelId="{A383C87D-A78B-47CA-9EBE-FB75E08FA56F}" type="pres">
      <dgm:prSet presAssocID="{3EFB020B-9D30-45F9-AA66-D091B6627D73}" presName="ParentText" presStyleLbl="node1" presStyleIdx="1" presStyleCnt="2" custScaleX="130349" custLinFactNeighborX="6030" custLinFactNeighborY="-62">
        <dgm:presLayoutVars>
          <dgm:chMax val="1"/>
          <dgm:chPref val="1"/>
          <dgm:bulletEnabled val="1"/>
        </dgm:presLayoutVars>
      </dgm:prSet>
      <dgm:spPr/>
    </dgm:pt>
  </dgm:ptLst>
  <dgm:cxnLst>
    <dgm:cxn modelId="{37A13200-B1E1-450D-9058-C44378C8746A}" srcId="{C693B0F6-916A-4518-AEB9-CBC11D5FF2E7}" destId="{DE862EDC-EE26-4AF4-B204-441D52490C76}" srcOrd="0" destOrd="0" parTransId="{276B352E-BBD1-45C4-ABE9-60A5416D171F}" sibTransId="{78D1F962-1DD0-49A8-A269-0932B7C31C57}"/>
    <dgm:cxn modelId="{D17B7C6C-15DB-46FF-B1C2-A386E227B7DA}" type="presOf" srcId="{DE862EDC-EE26-4AF4-B204-441D52490C76}" destId="{B2B21D1C-97AD-49D6-AAEA-CCA71B1EBB0C}" srcOrd="0" destOrd="0" presId="urn:microsoft.com/office/officeart/2005/8/layout/StepDownProcess"/>
    <dgm:cxn modelId="{FE79B078-0814-49A7-BDD1-72251CB9174E}" type="presOf" srcId="{C693B0F6-916A-4518-AEB9-CBC11D5FF2E7}" destId="{0583E034-6CF1-4F76-A1F6-D6C4DE38CF88}" srcOrd="0" destOrd="0" presId="urn:microsoft.com/office/officeart/2005/8/layout/StepDownProcess"/>
    <dgm:cxn modelId="{B9CCF3AB-BAC8-4ECB-A18A-FBF26BBE718F}" srcId="{C693B0F6-916A-4518-AEB9-CBC11D5FF2E7}" destId="{3EFB020B-9D30-45F9-AA66-D091B6627D73}" srcOrd="1" destOrd="0" parTransId="{A96E462C-B6B3-467B-9B3C-02AEC35A1043}" sibTransId="{D09E4593-D4D9-46A9-9BF4-AB209E9072E8}"/>
    <dgm:cxn modelId="{EC051BFA-A488-473D-B4EB-5B8ED8F5A78F}" type="presOf" srcId="{3EFB020B-9D30-45F9-AA66-D091B6627D73}" destId="{A383C87D-A78B-47CA-9EBE-FB75E08FA56F}" srcOrd="0" destOrd="0" presId="urn:microsoft.com/office/officeart/2005/8/layout/StepDownProcess"/>
    <dgm:cxn modelId="{380A4F16-653B-4102-9E5F-82BB7184B12F}" type="presParOf" srcId="{0583E034-6CF1-4F76-A1F6-D6C4DE38CF88}" destId="{FB2D4C05-DFEC-4ADB-B7F8-D03A8574EE03}" srcOrd="0" destOrd="0" presId="urn:microsoft.com/office/officeart/2005/8/layout/StepDownProcess"/>
    <dgm:cxn modelId="{0A03B5E2-D070-481A-A174-F773FBEA4233}" type="presParOf" srcId="{FB2D4C05-DFEC-4ADB-B7F8-D03A8574EE03}" destId="{51E1A396-A92F-4736-B9E6-C0AA198EAF70}" srcOrd="0" destOrd="0" presId="urn:microsoft.com/office/officeart/2005/8/layout/StepDownProcess"/>
    <dgm:cxn modelId="{11651D8C-6A8A-4B7B-BAF3-3CE48939EF1F}" type="presParOf" srcId="{FB2D4C05-DFEC-4ADB-B7F8-D03A8574EE03}" destId="{B2B21D1C-97AD-49D6-AAEA-CCA71B1EBB0C}" srcOrd="1" destOrd="0" presId="urn:microsoft.com/office/officeart/2005/8/layout/StepDownProcess"/>
    <dgm:cxn modelId="{C7D58CBF-92EB-45B9-A519-599BD56E6117}" type="presParOf" srcId="{FB2D4C05-DFEC-4ADB-B7F8-D03A8574EE03}" destId="{3BDA8A3D-CF53-4469-91E2-B8F016F296E4}" srcOrd="2" destOrd="0" presId="urn:microsoft.com/office/officeart/2005/8/layout/StepDownProcess"/>
    <dgm:cxn modelId="{7970136C-959E-455A-91D0-C78B4196039D}" type="presParOf" srcId="{0583E034-6CF1-4F76-A1F6-D6C4DE38CF88}" destId="{42631EC7-77DD-43E5-B54C-23539196EF59}" srcOrd="1" destOrd="0" presId="urn:microsoft.com/office/officeart/2005/8/layout/StepDownProcess"/>
    <dgm:cxn modelId="{B2BCD141-11D1-46E0-B933-D4F641C38A82}" type="presParOf" srcId="{0583E034-6CF1-4F76-A1F6-D6C4DE38CF88}" destId="{7423F306-3DA8-4DB1-AFE2-8306E5D41768}" srcOrd="2" destOrd="0" presId="urn:microsoft.com/office/officeart/2005/8/layout/StepDownProcess"/>
    <dgm:cxn modelId="{5177E572-5C5A-4FF0-B1CD-EE56A7954128}" type="presParOf" srcId="{7423F306-3DA8-4DB1-AFE2-8306E5D41768}" destId="{A383C87D-A78B-47CA-9EBE-FB75E08FA56F}"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FB51554-9849-4A48-8B07-19AEEA9E2A72}" type="doc">
      <dgm:prSet loTypeId="urn:microsoft.com/office/officeart/2005/8/layout/lProcess3" loCatId="process" qsTypeId="urn:microsoft.com/office/officeart/2005/8/quickstyle/simple1" qsCatId="simple" csTypeId="urn:microsoft.com/office/officeart/2005/8/colors/colorful1#9" csCatId="colorful" phldr="1"/>
      <dgm:spPr/>
      <dgm:t>
        <a:bodyPr/>
        <a:lstStyle/>
        <a:p>
          <a:endParaRPr lang="ru-RU"/>
        </a:p>
      </dgm:t>
    </dgm:pt>
    <dgm:pt modelId="{E8E226A9-42EC-4D33-85E8-DDE8D6621B88}">
      <dgm:prSet phldrT="[Текст]"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 1</a:t>
          </a:r>
        </a:p>
      </dgm:t>
    </dgm:pt>
    <dgm:pt modelId="{8D6843D3-02FC-4014-BEC5-597A3D340502}" type="parTrans" cxnId="{2642744F-B8DD-47FC-9FC6-F8DF004A15BD}">
      <dgm:prSet/>
      <dgm:spPr/>
      <dgm:t>
        <a:bodyPr/>
        <a:lstStyle/>
        <a:p>
          <a:endParaRPr lang="ru-RU" sz="2000">
            <a:latin typeface="Arial" panose="020B0604020202020204" pitchFamily="34" charset="0"/>
            <a:cs typeface="Arial" panose="020B0604020202020204" pitchFamily="34" charset="0"/>
          </a:endParaRPr>
        </a:p>
      </dgm:t>
    </dgm:pt>
    <dgm:pt modelId="{59438BC9-5CA7-49CC-BB59-64F692DABF6C}" type="sibTrans" cxnId="{2642744F-B8DD-47FC-9FC6-F8DF004A15BD}">
      <dgm:prSet custT="1"/>
      <dgm:spPr/>
      <dgm:t>
        <a:bodyPr/>
        <a:lstStyle/>
        <a:p>
          <a:endParaRPr lang="ru-RU" sz="2000">
            <a:latin typeface="Arial" panose="020B0604020202020204" pitchFamily="34" charset="0"/>
            <a:cs typeface="Arial" panose="020B0604020202020204" pitchFamily="34" charset="0"/>
          </a:endParaRPr>
        </a:p>
      </dgm:t>
    </dgm:pt>
    <dgm:pt modelId="{6B5CC251-027E-4905-862B-E6E557D26FAD}">
      <dgm:prSet phldrT="[Текст]" custT="1"/>
      <dgm:spPr/>
      <dgm:t>
        <a:bodyPr/>
        <a:lstStyle/>
        <a:p>
          <a:r>
            <a:rPr lang="ru-RU" sz="2000" dirty="0">
              <a:latin typeface="Arial" panose="020B0604020202020204" pitchFamily="34" charset="0"/>
              <a:cs typeface="Arial" panose="020B0604020202020204" pitchFamily="34" charset="0"/>
            </a:rPr>
            <a:t>Чему я научился за эту неделю? </a:t>
          </a:r>
        </a:p>
      </dgm:t>
    </dgm:pt>
    <dgm:pt modelId="{BA8F7177-5DC4-4BC2-A1FF-28E1F08E42D1}" type="parTrans" cxnId="{63EBDC00-10D4-4A8A-8611-10D1A04AA6C9}">
      <dgm:prSet/>
      <dgm:spPr/>
      <dgm:t>
        <a:bodyPr/>
        <a:lstStyle/>
        <a:p>
          <a:endParaRPr lang="ru-RU" sz="2000">
            <a:latin typeface="Arial" panose="020B0604020202020204" pitchFamily="34" charset="0"/>
            <a:cs typeface="Arial" panose="020B0604020202020204" pitchFamily="34" charset="0"/>
          </a:endParaRPr>
        </a:p>
      </dgm:t>
    </dgm:pt>
    <dgm:pt modelId="{F2198983-F2BD-4024-B13E-37DE3919A612}" type="sibTrans" cxnId="{63EBDC00-10D4-4A8A-8611-10D1A04AA6C9}">
      <dgm:prSet/>
      <dgm:spPr/>
      <dgm:t>
        <a:bodyPr/>
        <a:lstStyle/>
        <a:p>
          <a:endParaRPr lang="ru-RU" sz="2000">
            <a:latin typeface="Arial" panose="020B0604020202020204" pitchFamily="34" charset="0"/>
            <a:cs typeface="Arial" panose="020B0604020202020204" pitchFamily="34" charset="0"/>
          </a:endParaRPr>
        </a:p>
      </dgm:t>
    </dgm:pt>
    <dgm:pt modelId="{DCDF9318-C426-4905-BCCD-78EBC17F61B7}">
      <dgm:prSet phldrT="[Текст]"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 2</a:t>
          </a:r>
        </a:p>
      </dgm:t>
    </dgm:pt>
    <dgm:pt modelId="{56F2CDDD-9F73-430D-8B8A-48089095042F}" type="parTrans" cxnId="{632277BB-4F4E-4DFE-83D8-C5D92E3483B9}">
      <dgm:prSet/>
      <dgm:spPr/>
      <dgm:t>
        <a:bodyPr/>
        <a:lstStyle/>
        <a:p>
          <a:endParaRPr lang="ru-RU" sz="2000">
            <a:latin typeface="Arial" panose="020B0604020202020204" pitchFamily="34" charset="0"/>
            <a:cs typeface="Arial" panose="020B0604020202020204" pitchFamily="34" charset="0"/>
          </a:endParaRPr>
        </a:p>
      </dgm:t>
    </dgm:pt>
    <dgm:pt modelId="{E9900738-D475-463E-905E-2F7FE5918429}" type="sibTrans" cxnId="{632277BB-4F4E-4DFE-83D8-C5D92E3483B9}">
      <dgm:prSet custT="1"/>
      <dgm:spPr/>
      <dgm:t>
        <a:bodyPr/>
        <a:lstStyle/>
        <a:p>
          <a:endParaRPr lang="ru-RU" sz="2000">
            <a:latin typeface="Arial" panose="020B0604020202020204" pitchFamily="34" charset="0"/>
            <a:cs typeface="Arial" panose="020B0604020202020204" pitchFamily="34" charset="0"/>
          </a:endParaRPr>
        </a:p>
      </dgm:t>
    </dgm:pt>
    <dgm:pt modelId="{578EDD6A-F885-4BE8-9006-C42DF7517085}">
      <dgm:prSet phldrT="[Текст]" custT="1"/>
      <dgm:spPr/>
      <dgm:t>
        <a:bodyPr/>
        <a:lstStyle/>
        <a:p>
          <a:r>
            <a:rPr lang="ru-RU" sz="2000" dirty="0">
              <a:latin typeface="Arial" panose="020B0604020202020204" pitchFamily="34" charset="0"/>
              <a:cs typeface="Arial" panose="020B0604020202020204" pitchFamily="34" charset="0"/>
            </a:rPr>
            <a:t>Какой изученный материал остался неясным? </a:t>
          </a:r>
        </a:p>
      </dgm:t>
    </dgm:pt>
    <dgm:pt modelId="{71DB9421-03B8-4518-A871-1D6EA9D79CFF}" type="parTrans" cxnId="{7AB6BC8A-1617-44D5-B3CD-74032CAF11E8}">
      <dgm:prSet/>
      <dgm:spPr/>
      <dgm:t>
        <a:bodyPr/>
        <a:lstStyle/>
        <a:p>
          <a:endParaRPr lang="ru-RU" sz="2000">
            <a:latin typeface="Arial" panose="020B0604020202020204" pitchFamily="34" charset="0"/>
            <a:cs typeface="Arial" panose="020B0604020202020204" pitchFamily="34" charset="0"/>
          </a:endParaRPr>
        </a:p>
      </dgm:t>
    </dgm:pt>
    <dgm:pt modelId="{0C029C10-47BE-4717-8E77-96D80637FE00}" type="sibTrans" cxnId="{7AB6BC8A-1617-44D5-B3CD-74032CAF11E8}">
      <dgm:prSet/>
      <dgm:spPr/>
      <dgm:t>
        <a:bodyPr/>
        <a:lstStyle/>
        <a:p>
          <a:endParaRPr lang="ru-RU" sz="2000">
            <a:latin typeface="Arial" panose="020B0604020202020204" pitchFamily="34" charset="0"/>
            <a:cs typeface="Arial" panose="020B0604020202020204" pitchFamily="34" charset="0"/>
          </a:endParaRPr>
        </a:p>
      </dgm:t>
    </dgm:pt>
    <dgm:pt modelId="{4C2F05DF-E392-414C-A08C-B397C3531C4D}">
      <dgm:prSet phldrT="[Текст]"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 3</a:t>
          </a:r>
        </a:p>
      </dgm:t>
    </dgm:pt>
    <dgm:pt modelId="{A271B4D1-5FF8-4EAB-BBAF-15E9ED390B50}" type="parTrans" cxnId="{12BE8953-44E0-48F1-8AA3-C3FB6ACEA944}">
      <dgm:prSet/>
      <dgm:spPr/>
      <dgm:t>
        <a:bodyPr/>
        <a:lstStyle/>
        <a:p>
          <a:endParaRPr lang="ru-RU" sz="2000">
            <a:latin typeface="Arial" panose="020B0604020202020204" pitchFamily="34" charset="0"/>
            <a:cs typeface="Arial" panose="020B0604020202020204" pitchFamily="34" charset="0"/>
          </a:endParaRPr>
        </a:p>
      </dgm:t>
    </dgm:pt>
    <dgm:pt modelId="{96E63D0C-1461-468F-A5DA-44CDC7521F2B}" type="sibTrans" cxnId="{12BE8953-44E0-48F1-8AA3-C3FB6ACEA944}">
      <dgm:prSet/>
      <dgm:spPr/>
      <dgm:t>
        <a:bodyPr/>
        <a:lstStyle/>
        <a:p>
          <a:endParaRPr lang="ru-RU" sz="2000">
            <a:latin typeface="Arial" panose="020B0604020202020204" pitchFamily="34" charset="0"/>
            <a:cs typeface="Arial" panose="020B0604020202020204" pitchFamily="34" charset="0"/>
          </a:endParaRPr>
        </a:p>
      </dgm:t>
    </dgm:pt>
    <dgm:pt modelId="{C18B5F5A-F845-4C13-ADC5-2D6FABBE8A86}">
      <dgm:prSet phldrT="[Текст]" custT="1"/>
      <dgm:spPr/>
      <dgm:t>
        <a:bodyPr/>
        <a:lstStyle/>
        <a:p>
          <a:r>
            <a:rPr lang="ru-RU" sz="2000" dirty="0">
              <a:latin typeface="Arial" panose="020B0604020202020204" pitchFamily="34" charset="0"/>
              <a:cs typeface="Arial" panose="020B0604020202020204" pitchFamily="34" charset="0"/>
            </a:rPr>
            <a:t>Какие вопросы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я задал бы одноклассникам, чтобы проверить понимание темы?</a:t>
          </a:r>
        </a:p>
      </dgm:t>
    </dgm:pt>
    <dgm:pt modelId="{FDE27463-7569-40CB-A9A8-FE6F38679539}" type="parTrans" cxnId="{9D93D9A0-9A2C-4DB3-A378-C9844E0008E5}">
      <dgm:prSet/>
      <dgm:spPr/>
      <dgm:t>
        <a:bodyPr/>
        <a:lstStyle/>
        <a:p>
          <a:endParaRPr lang="ru-RU" sz="2000">
            <a:latin typeface="Arial" panose="020B0604020202020204" pitchFamily="34" charset="0"/>
            <a:cs typeface="Arial" panose="020B0604020202020204" pitchFamily="34" charset="0"/>
          </a:endParaRPr>
        </a:p>
      </dgm:t>
    </dgm:pt>
    <dgm:pt modelId="{7B31AB1B-0FF4-4C70-BCA8-85DCECC7E723}" type="sibTrans" cxnId="{9D93D9A0-9A2C-4DB3-A378-C9844E0008E5}">
      <dgm:prSet/>
      <dgm:spPr/>
      <dgm:t>
        <a:bodyPr/>
        <a:lstStyle/>
        <a:p>
          <a:endParaRPr lang="ru-RU" sz="2000">
            <a:latin typeface="Arial" panose="020B0604020202020204" pitchFamily="34" charset="0"/>
            <a:cs typeface="Arial" panose="020B0604020202020204" pitchFamily="34" charset="0"/>
          </a:endParaRPr>
        </a:p>
      </dgm:t>
    </dgm:pt>
    <dgm:pt modelId="{F679D874-064A-4083-BAFA-9C41A3A3E0E8}" type="pres">
      <dgm:prSet presAssocID="{BFB51554-9849-4A48-8B07-19AEEA9E2A72}" presName="Name0" presStyleCnt="0">
        <dgm:presLayoutVars>
          <dgm:chPref val="3"/>
          <dgm:dir/>
          <dgm:animLvl val="lvl"/>
          <dgm:resizeHandles/>
        </dgm:presLayoutVars>
      </dgm:prSet>
      <dgm:spPr/>
    </dgm:pt>
    <dgm:pt modelId="{1D69807E-F069-4556-B11B-13BA45730B45}" type="pres">
      <dgm:prSet presAssocID="{E8E226A9-42EC-4D33-85E8-DDE8D6621B88}" presName="horFlow" presStyleCnt="0"/>
      <dgm:spPr/>
    </dgm:pt>
    <dgm:pt modelId="{E45EE7EF-6ED9-42EE-9CD6-533DDF91264B}" type="pres">
      <dgm:prSet presAssocID="{E8E226A9-42EC-4D33-85E8-DDE8D6621B88}" presName="bigChev" presStyleLbl="node1" presStyleIdx="0" presStyleCnt="3" custScaleX="83546"/>
      <dgm:spPr/>
    </dgm:pt>
    <dgm:pt modelId="{FA36B910-5302-4E14-9CD6-686D128778DF}" type="pres">
      <dgm:prSet presAssocID="{BA8F7177-5DC4-4BC2-A1FF-28E1F08E42D1}" presName="parTrans" presStyleCnt="0"/>
      <dgm:spPr/>
    </dgm:pt>
    <dgm:pt modelId="{5F7A78F9-68AA-40F5-8108-B28EBDFF540E}" type="pres">
      <dgm:prSet presAssocID="{6B5CC251-027E-4905-862B-E6E557D26FAD}" presName="node" presStyleLbl="alignAccFollowNode1" presStyleIdx="0" presStyleCnt="3" custScaleX="119604">
        <dgm:presLayoutVars>
          <dgm:bulletEnabled val="1"/>
        </dgm:presLayoutVars>
      </dgm:prSet>
      <dgm:spPr/>
    </dgm:pt>
    <dgm:pt modelId="{14040DA3-4D2E-486A-A45A-E577873A65EC}" type="pres">
      <dgm:prSet presAssocID="{E8E226A9-42EC-4D33-85E8-DDE8D6621B88}" presName="vSp" presStyleCnt="0"/>
      <dgm:spPr/>
    </dgm:pt>
    <dgm:pt modelId="{E342C1D4-53DB-439E-8C5F-5193626C3CEB}" type="pres">
      <dgm:prSet presAssocID="{DCDF9318-C426-4905-BCCD-78EBC17F61B7}" presName="horFlow" presStyleCnt="0"/>
      <dgm:spPr/>
    </dgm:pt>
    <dgm:pt modelId="{1571F7EB-57A2-4665-BDBD-76D60045048F}" type="pres">
      <dgm:prSet presAssocID="{DCDF9318-C426-4905-BCCD-78EBC17F61B7}" presName="bigChev" presStyleLbl="node1" presStyleIdx="1" presStyleCnt="3" custScaleX="83546"/>
      <dgm:spPr/>
    </dgm:pt>
    <dgm:pt modelId="{A16AB88F-57F6-47A6-8B8A-F4D59E6FDA69}" type="pres">
      <dgm:prSet presAssocID="{71DB9421-03B8-4518-A871-1D6EA9D79CFF}" presName="parTrans" presStyleCnt="0"/>
      <dgm:spPr/>
    </dgm:pt>
    <dgm:pt modelId="{7688A94E-68BF-4C30-9234-6EBDA8686731}" type="pres">
      <dgm:prSet presAssocID="{578EDD6A-F885-4BE8-9006-C42DF7517085}" presName="node" presStyleLbl="alignAccFollowNode1" presStyleIdx="1" presStyleCnt="3" custScaleX="119604">
        <dgm:presLayoutVars>
          <dgm:bulletEnabled val="1"/>
        </dgm:presLayoutVars>
      </dgm:prSet>
      <dgm:spPr/>
    </dgm:pt>
    <dgm:pt modelId="{FFDB3A9D-9935-4CBD-A388-CBCBE870921D}" type="pres">
      <dgm:prSet presAssocID="{DCDF9318-C426-4905-BCCD-78EBC17F61B7}" presName="vSp" presStyleCnt="0"/>
      <dgm:spPr/>
    </dgm:pt>
    <dgm:pt modelId="{5445AF6F-5372-4EB8-858B-51CB4AD0E05B}" type="pres">
      <dgm:prSet presAssocID="{4C2F05DF-E392-414C-A08C-B397C3531C4D}" presName="horFlow" presStyleCnt="0"/>
      <dgm:spPr/>
    </dgm:pt>
    <dgm:pt modelId="{7FD4BF94-F88A-485C-8147-22A9DA0840EA}" type="pres">
      <dgm:prSet presAssocID="{4C2F05DF-E392-414C-A08C-B397C3531C4D}" presName="bigChev" presStyleLbl="node1" presStyleIdx="2" presStyleCnt="3" custScaleX="83546"/>
      <dgm:spPr/>
    </dgm:pt>
    <dgm:pt modelId="{BCCDDD09-0117-4385-9FC2-FC4A0D19BA4B}" type="pres">
      <dgm:prSet presAssocID="{FDE27463-7569-40CB-A9A8-FE6F38679539}" presName="parTrans" presStyleCnt="0"/>
      <dgm:spPr/>
    </dgm:pt>
    <dgm:pt modelId="{A80BFC31-2EE5-4003-A17D-8D1FF13A44B3}" type="pres">
      <dgm:prSet presAssocID="{C18B5F5A-F845-4C13-ADC5-2D6FABBE8A86}" presName="node" presStyleLbl="alignAccFollowNode1" presStyleIdx="2" presStyleCnt="3" custScaleX="119604">
        <dgm:presLayoutVars>
          <dgm:bulletEnabled val="1"/>
        </dgm:presLayoutVars>
      </dgm:prSet>
      <dgm:spPr/>
    </dgm:pt>
  </dgm:ptLst>
  <dgm:cxnLst>
    <dgm:cxn modelId="{63EBDC00-10D4-4A8A-8611-10D1A04AA6C9}" srcId="{E8E226A9-42EC-4D33-85E8-DDE8D6621B88}" destId="{6B5CC251-027E-4905-862B-E6E557D26FAD}" srcOrd="0" destOrd="0" parTransId="{BA8F7177-5DC4-4BC2-A1FF-28E1F08E42D1}" sibTransId="{F2198983-F2BD-4024-B13E-37DE3919A612}"/>
    <dgm:cxn modelId="{4FF3601C-6573-4973-BC99-A3411DCBCE1D}" type="presOf" srcId="{578EDD6A-F885-4BE8-9006-C42DF7517085}" destId="{7688A94E-68BF-4C30-9234-6EBDA8686731}" srcOrd="0" destOrd="0" presId="urn:microsoft.com/office/officeart/2005/8/layout/lProcess3"/>
    <dgm:cxn modelId="{FF2E0E5F-B839-4B2D-8D99-1D0644C202F1}" type="presOf" srcId="{6B5CC251-027E-4905-862B-E6E557D26FAD}" destId="{5F7A78F9-68AA-40F5-8108-B28EBDFF540E}" srcOrd="0" destOrd="0" presId="urn:microsoft.com/office/officeart/2005/8/layout/lProcess3"/>
    <dgm:cxn modelId="{935FBF67-6E31-46E5-953A-27D1C9598F9F}" type="presOf" srcId="{DCDF9318-C426-4905-BCCD-78EBC17F61B7}" destId="{1571F7EB-57A2-4665-BDBD-76D60045048F}" srcOrd="0" destOrd="0" presId="urn:microsoft.com/office/officeart/2005/8/layout/lProcess3"/>
    <dgm:cxn modelId="{2A32826E-4586-46EB-9545-0CE330CEC35C}" type="presOf" srcId="{BFB51554-9849-4A48-8B07-19AEEA9E2A72}" destId="{F679D874-064A-4083-BAFA-9C41A3A3E0E8}" srcOrd="0" destOrd="0" presId="urn:microsoft.com/office/officeart/2005/8/layout/lProcess3"/>
    <dgm:cxn modelId="{2642744F-B8DD-47FC-9FC6-F8DF004A15BD}" srcId="{BFB51554-9849-4A48-8B07-19AEEA9E2A72}" destId="{E8E226A9-42EC-4D33-85E8-DDE8D6621B88}" srcOrd="0" destOrd="0" parTransId="{8D6843D3-02FC-4014-BEC5-597A3D340502}" sibTransId="{59438BC9-5CA7-49CC-BB59-64F692DABF6C}"/>
    <dgm:cxn modelId="{12BE8953-44E0-48F1-8AA3-C3FB6ACEA944}" srcId="{BFB51554-9849-4A48-8B07-19AEEA9E2A72}" destId="{4C2F05DF-E392-414C-A08C-B397C3531C4D}" srcOrd="2" destOrd="0" parTransId="{A271B4D1-5FF8-4EAB-BBAF-15E9ED390B50}" sibTransId="{96E63D0C-1461-468F-A5DA-44CDC7521F2B}"/>
    <dgm:cxn modelId="{B2DA4F56-2C96-4E2C-8243-A598BDFC038A}" type="presOf" srcId="{E8E226A9-42EC-4D33-85E8-DDE8D6621B88}" destId="{E45EE7EF-6ED9-42EE-9CD6-533DDF91264B}" srcOrd="0" destOrd="0" presId="urn:microsoft.com/office/officeart/2005/8/layout/lProcess3"/>
    <dgm:cxn modelId="{3393A359-1803-4A87-8650-F244E1471D53}" type="presOf" srcId="{4C2F05DF-E392-414C-A08C-B397C3531C4D}" destId="{7FD4BF94-F88A-485C-8147-22A9DA0840EA}" srcOrd="0" destOrd="0" presId="urn:microsoft.com/office/officeart/2005/8/layout/lProcess3"/>
    <dgm:cxn modelId="{7AB6BC8A-1617-44D5-B3CD-74032CAF11E8}" srcId="{DCDF9318-C426-4905-BCCD-78EBC17F61B7}" destId="{578EDD6A-F885-4BE8-9006-C42DF7517085}" srcOrd="0" destOrd="0" parTransId="{71DB9421-03B8-4518-A871-1D6EA9D79CFF}" sibTransId="{0C029C10-47BE-4717-8E77-96D80637FE00}"/>
    <dgm:cxn modelId="{580CB79F-D792-49FF-B9EF-E7B5B17F6168}" type="presOf" srcId="{C18B5F5A-F845-4C13-ADC5-2D6FABBE8A86}" destId="{A80BFC31-2EE5-4003-A17D-8D1FF13A44B3}" srcOrd="0" destOrd="0" presId="urn:microsoft.com/office/officeart/2005/8/layout/lProcess3"/>
    <dgm:cxn modelId="{9D93D9A0-9A2C-4DB3-A378-C9844E0008E5}" srcId="{4C2F05DF-E392-414C-A08C-B397C3531C4D}" destId="{C18B5F5A-F845-4C13-ADC5-2D6FABBE8A86}" srcOrd="0" destOrd="0" parTransId="{FDE27463-7569-40CB-A9A8-FE6F38679539}" sibTransId="{7B31AB1B-0FF4-4C70-BCA8-85DCECC7E723}"/>
    <dgm:cxn modelId="{632277BB-4F4E-4DFE-83D8-C5D92E3483B9}" srcId="{BFB51554-9849-4A48-8B07-19AEEA9E2A72}" destId="{DCDF9318-C426-4905-BCCD-78EBC17F61B7}" srcOrd="1" destOrd="0" parTransId="{56F2CDDD-9F73-430D-8B8A-48089095042F}" sibTransId="{E9900738-D475-463E-905E-2F7FE5918429}"/>
    <dgm:cxn modelId="{C1F2FA85-911D-4226-A82D-F17B539C226E}" type="presParOf" srcId="{F679D874-064A-4083-BAFA-9C41A3A3E0E8}" destId="{1D69807E-F069-4556-B11B-13BA45730B45}" srcOrd="0" destOrd="0" presId="urn:microsoft.com/office/officeart/2005/8/layout/lProcess3"/>
    <dgm:cxn modelId="{67F424B5-AAD8-45D4-986B-3EE47024CDAA}" type="presParOf" srcId="{1D69807E-F069-4556-B11B-13BA45730B45}" destId="{E45EE7EF-6ED9-42EE-9CD6-533DDF91264B}" srcOrd="0" destOrd="0" presId="urn:microsoft.com/office/officeart/2005/8/layout/lProcess3"/>
    <dgm:cxn modelId="{7CFB108F-6BA0-4F22-94FD-337042DF73AB}" type="presParOf" srcId="{1D69807E-F069-4556-B11B-13BA45730B45}" destId="{FA36B910-5302-4E14-9CD6-686D128778DF}" srcOrd="1" destOrd="0" presId="urn:microsoft.com/office/officeart/2005/8/layout/lProcess3"/>
    <dgm:cxn modelId="{0ECFF85F-80C6-437F-BE39-C11EF470DE6E}" type="presParOf" srcId="{1D69807E-F069-4556-B11B-13BA45730B45}" destId="{5F7A78F9-68AA-40F5-8108-B28EBDFF540E}" srcOrd="2" destOrd="0" presId="urn:microsoft.com/office/officeart/2005/8/layout/lProcess3"/>
    <dgm:cxn modelId="{2C2AB496-5E57-490A-A6D7-D76D706FC4A2}" type="presParOf" srcId="{F679D874-064A-4083-BAFA-9C41A3A3E0E8}" destId="{14040DA3-4D2E-486A-A45A-E577873A65EC}" srcOrd="1" destOrd="0" presId="urn:microsoft.com/office/officeart/2005/8/layout/lProcess3"/>
    <dgm:cxn modelId="{B21A64B0-41B9-4D8E-BE70-83CECA859809}" type="presParOf" srcId="{F679D874-064A-4083-BAFA-9C41A3A3E0E8}" destId="{E342C1D4-53DB-439E-8C5F-5193626C3CEB}" srcOrd="2" destOrd="0" presId="urn:microsoft.com/office/officeart/2005/8/layout/lProcess3"/>
    <dgm:cxn modelId="{61DB82B9-ADC3-4BAE-A211-FEBC119DF0E3}" type="presParOf" srcId="{E342C1D4-53DB-439E-8C5F-5193626C3CEB}" destId="{1571F7EB-57A2-4665-BDBD-76D60045048F}" srcOrd="0" destOrd="0" presId="urn:microsoft.com/office/officeart/2005/8/layout/lProcess3"/>
    <dgm:cxn modelId="{CCCA89A1-2C14-4197-9EE1-B59252AF77DB}" type="presParOf" srcId="{E342C1D4-53DB-439E-8C5F-5193626C3CEB}" destId="{A16AB88F-57F6-47A6-8B8A-F4D59E6FDA69}" srcOrd="1" destOrd="0" presId="urn:microsoft.com/office/officeart/2005/8/layout/lProcess3"/>
    <dgm:cxn modelId="{CFAA427D-C258-4217-9C4A-96756960CDC7}" type="presParOf" srcId="{E342C1D4-53DB-439E-8C5F-5193626C3CEB}" destId="{7688A94E-68BF-4C30-9234-6EBDA8686731}" srcOrd="2" destOrd="0" presId="urn:microsoft.com/office/officeart/2005/8/layout/lProcess3"/>
    <dgm:cxn modelId="{835E59C8-EDF1-4AAB-AFE0-7EA06DAE5C2E}" type="presParOf" srcId="{F679D874-064A-4083-BAFA-9C41A3A3E0E8}" destId="{FFDB3A9D-9935-4CBD-A388-CBCBE870921D}" srcOrd="3" destOrd="0" presId="urn:microsoft.com/office/officeart/2005/8/layout/lProcess3"/>
    <dgm:cxn modelId="{7690408E-DC25-4338-ABD5-9F7CE7FF0C5A}" type="presParOf" srcId="{F679D874-064A-4083-BAFA-9C41A3A3E0E8}" destId="{5445AF6F-5372-4EB8-858B-51CB4AD0E05B}" srcOrd="4" destOrd="0" presId="urn:microsoft.com/office/officeart/2005/8/layout/lProcess3"/>
    <dgm:cxn modelId="{9ECB25F4-AA01-4AAC-9A5A-58B332C7FD37}" type="presParOf" srcId="{5445AF6F-5372-4EB8-858B-51CB4AD0E05B}" destId="{7FD4BF94-F88A-485C-8147-22A9DA0840EA}" srcOrd="0" destOrd="0" presId="urn:microsoft.com/office/officeart/2005/8/layout/lProcess3"/>
    <dgm:cxn modelId="{13BE8CD4-898A-4980-AFB0-0D814DEB112D}" type="presParOf" srcId="{5445AF6F-5372-4EB8-858B-51CB4AD0E05B}" destId="{BCCDDD09-0117-4385-9FC2-FC4A0D19BA4B}" srcOrd="1" destOrd="0" presId="urn:microsoft.com/office/officeart/2005/8/layout/lProcess3"/>
    <dgm:cxn modelId="{4F1E4855-695A-40C7-B325-330D924C0CE5}" type="presParOf" srcId="{5445AF6F-5372-4EB8-858B-51CB4AD0E05B}" destId="{A80BFC31-2EE5-4003-A17D-8D1FF13A44B3}"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61D867-1E22-4A29-9105-741239F6DD28}" type="doc">
      <dgm:prSet loTypeId="urn:microsoft.com/office/officeart/2008/layout/VerticalCurvedList" loCatId="list" qsTypeId="urn:microsoft.com/office/officeart/2005/8/quickstyle/simple4" qsCatId="simple" csTypeId="urn:microsoft.com/office/officeart/2005/8/colors/colorful1#10" csCatId="colorful" phldr="1"/>
      <dgm:spPr/>
      <dgm:t>
        <a:bodyPr/>
        <a:lstStyle/>
        <a:p>
          <a:endParaRPr lang="ru-RU"/>
        </a:p>
      </dgm:t>
    </dgm:pt>
    <dgm:pt modelId="{1CD0C454-606B-45C2-9AFD-BC942B06F4FD}">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Сигналы рукой</a:t>
          </a:r>
        </a:p>
      </dgm:t>
    </dgm:pt>
    <dgm:pt modelId="{CB8E4656-9B94-42F5-B4EC-D20948CEB18D}" type="parTrans" cxnId="{FD11FA15-5F89-43EB-A8BA-20B47652413E}">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CC781D7-DC7D-4B3A-8BED-E190E41EC9E8}" type="sibTrans" cxnId="{FD11FA15-5F89-43EB-A8BA-20B47652413E}">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82FFAEA-EFCE-42BA-89E8-80E16D35AD71}">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Поиск ошибок</a:t>
          </a:r>
        </a:p>
      </dgm:t>
    </dgm:pt>
    <dgm:pt modelId="{9AEB0E5B-492F-4814-94D1-A25AFB9FCE25}" type="parTrans" cxnId="{8F0D6E56-AE56-4DD9-984E-42F020A3C56F}">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98966D8-C52F-4D0C-92F0-F91E53710374}" type="sibTrans" cxnId="{8F0D6E56-AE56-4DD9-984E-42F020A3C56F}">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B8BD49D-AE34-4E69-B21A-278C33F353A6}">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Светофор</a:t>
          </a:r>
        </a:p>
      </dgm:t>
    </dgm:pt>
    <dgm:pt modelId="{815C3511-0FF8-4BD6-9332-0EC835A0A03F}" type="parTrans" cxnId="{F5EBAD46-9F54-47EA-B7C2-48D7DDB4CEB3}">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CD291A3-765A-4CC5-9D3B-D8431444DC02}" type="sibTrans" cxnId="{F5EBAD46-9F54-47EA-B7C2-48D7DDB4CEB3}">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50959E2-5D79-4982-9AC2-9245149BC708}" type="pres">
      <dgm:prSet presAssocID="{3261D867-1E22-4A29-9105-741239F6DD28}" presName="Name0" presStyleCnt="0">
        <dgm:presLayoutVars>
          <dgm:chMax val="7"/>
          <dgm:chPref val="7"/>
          <dgm:dir/>
        </dgm:presLayoutVars>
      </dgm:prSet>
      <dgm:spPr/>
    </dgm:pt>
    <dgm:pt modelId="{169449B9-13D0-4445-81C2-9C3DDFBD9F5B}" type="pres">
      <dgm:prSet presAssocID="{3261D867-1E22-4A29-9105-741239F6DD28}" presName="Name1" presStyleCnt="0"/>
      <dgm:spPr/>
    </dgm:pt>
    <dgm:pt modelId="{D91A854D-66BC-4839-8357-6F14B441D173}" type="pres">
      <dgm:prSet presAssocID="{3261D867-1E22-4A29-9105-741239F6DD28}" presName="cycle" presStyleCnt="0"/>
      <dgm:spPr/>
    </dgm:pt>
    <dgm:pt modelId="{A5328EBF-58B6-4CB5-8261-96DCA4C0C99D}" type="pres">
      <dgm:prSet presAssocID="{3261D867-1E22-4A29-9105-741239F6DD28}" presName="srcNode" presStyleLbl="node1" presStyleIdx="0" presStyleCnt="3"/>
      <dgm:spPr/>
    </dgm:pt>
    <dgm:pt modelId="{DCFB4DBA-8947-4FEB-9BC6-657E04188549}" type="pres">
      <dgm:prSet presAssocID="{3261D867-1E22-4A29-9105-741239F6DD28}" presName="conn" presStyleLbl="parChTrans1D2" presStyleIdx="0" presStyleCnt="1" custLinFactNeighborX="556" custLinFactNeighborY="-2364"/>
      <dgm:spPr/>
    </dgm:pt>
    <dgm:pt modelId="{7B40D501-9019-4928-AA4D-904AC21C3387}" type="pres">
      <dgm:prSet presAssocID="{3261D867-1E22-4A29-9105-741239F6DD28}" presName="extraNode" presStyleLbl="node1" presStyleIdx="0" presStyleCnt="3"/>
      <dgm:spPr/>
    </dgm:pt>
    <dgm:pt modelId="{1E0B0B0A-0958-421D-A199-2BD8C403462F}" type="pres">
      <dgm:prSet presAssocID="{3261D867-1E22-4A29-9105-741239F6DD28}" presName="dstNode" presStyleLbl="node1" presStyleIdx="0" presStyleCnt="3"/>
      <dgm:spPr/>
    </dgm:pt>
    <dgm:pt modelId="{9CD4DE23-0145-4E7C-B94B-8A198E64FE74}" type="pres">
      <dgm:prSet presAssocID="{1CD0C454-606B-45C2-9AFD-BC942B06F4FD}" presName="text_1" presStyleLbl="node1" presStyleIdx="0" presStyleCnt="3">
        <dgm:presLayoutVars>
          <dgm:bulletEnabled val="1"/>
        </dgm:presLayoutVars>
      </dgm:prSet>
      <dgm:spPr/>
    </dgm:pt>
    <dgm:pt modelId="{8C6E15C2-A3E3-41F5-A18A-3FECE9DBFB48}" type="pres">
      <dgm:prSet presAssocID="{1CD0C454-606B-45C2-9AFD-BC942B06F4FD}" presName="accent_1" presStyleCnt="0"/>
      <dgm:spPr/>
    </dgm:pt>
    <dgm:pt modelId="{E35A5036-ADB1-4B18-A245-6C6336CC3733}" type="pres">
      <dgm:prSet presAssocID="{1CD0C454-606B-45C2-9AFD-BC942B06F4FD}" presName="accentRepeatNode" presStyleLbl="solidFgAcc1" presStyleIdx="0" presStyleCnt="3" custScaleX="67678" custScaleY="63904"/>
      <dgm:spPr/>
    </dgm:pt>
    <dgm:pt modelId="{D7CB4B6A-D50D-4193-A91F-2CD4CE37914E}" type="pres">
      <dgm:prSet presAssocID="{8B8BD49D-AE34-4E69-B21A-278C33F353A6}" presName="text_2" presStyleLbl="node1" presStyleIdx="1" presStyleCnt="3">
        <dgm:presLayoutVars>
          <dgm:bulletEnabled val="1"/>
        </dgm:presLayoutVars>
      </dgm:prSet>
      <dgm:spPr/>
    </dgm:pt>
    <dgm:pt modelId="{CB7157B1-57A6-4DC2-A80E-7DB7986922C5}" type="pres">
      <dgm:prSet presAssocID="{8B8BD49D-AE34-4E69-B21A-278C33F353A6}" presName="accent_2" presStyleCnt="0"/>
      <dgm:spPr/>
    </dgm:pt>
    <dgm:pt modelId="{7CFE5E71-ADCC-4045-82A6-B5FB4AF91503}" type="pres">
      <dgm:prSet presAssocID="{8B8BD49D-AE34-4E69-B21A-278C33F353A6}" presName="accentRepeatNode" presStyleLbl="solidFgAcc1" presStyleIdx="1" presStyleCnt="3" custScaleX="67678" custScaleY="63904"/>
      <dgm:spPr/>
    </dgm:pt>
    <dgm:pt modelId="{0114A365-2521-4942-A31F-2F6CE1287263}" type="pres">
      <dgm:prSet presAssocID="{282FFAEA-EFCE-42BA-89E8-80E16D35AD71}" presName="text_3" presStyleLbl="node1" presStyleIdx="2" presStyleCnt="3">
        <dgm:presLayoutVars>
          <dgm:bulletEnabled val="1"/>
        </dgm:presLayoutVars>
      </dgm:prSet>
      <dgm:spPr/>
    </dgm:pt>
    <dgm:pt modelId="{05282B0D-9D2D-49BC-8492-73646EBCFB31}" type="pres">
      <dgm:prSet presAssocID="{282FFAEA-EFCE-42BA-89E8-80E16D35AD71}" presName="accent_3" presStyleCnt="0"/>
      <dgm:spPr/>
    </dgm:pt>
    <dgm:pt modelId="{72FD61C7-DB5E-49A5-A982-DC350FE95F72}" type="pres">
      <dgm:prSet presAssocID="{282FFAEA-EFCE-42BA-89E8-80E16D35AD71}" presName="accentRepeatNode" presStyleLbl="solidFgAcc1" presStyleIdx="2" presStyleCnt="3" custScaleX="67678" custScaleY="63904"/>
      <dgm:spPr/>
    </dgm:pt>
  </dgm:ptLst>
  <dgm:cxnLst>
    <dgm:cxn modelId="{D0039F02-AB37-4389-BD6B-A1C2E3DCE925}" type="presOf" srcId="{3261D867-1E22-4A29-9105-741239F6DD28}" destId="{F50959E2-5D79-4982-9AC2-9245149BC708}" srcOrd="0" destOrd="0" presId="urn:microsoft.com/office/officeart/2008/layout/VerticalCurvedList"/>
    <dgm:cxn modelId="{FD11FA15-5F89-43EB-A8BA-20B47652413E}" srcId="{3261D867-1E22-4A29-9105-741239F6DD28}" destId="{1CD0C454-606B-45C2-9AFD-BC942B06F4FD}" srcOrd="0" destOrd="0" parTransId="{CB8E4656-9B94-42F5-B4EC-D20948CEB18D}" sibTransId="{3CC781D7-DC7D-4B3A-8BED-E190E41EC9E8}"/>
    <dgm:cxn modelId="{8DBC541D-2DA7-4EA1-879C-7F296570EEAD}" type="presOf" srcId="{1CD0C454-606B-45C2-9AFD-BC942B06F4FD}" destId="{9CD4DE23-0145-4E7C-B94B-8A198E64FE74}" srcOrd="0" destOrd="0" presId="urn:microsoft.com/office/officeart/2008/layout/VerticalCurvedList"/>
    <dgm:cxn modelId="{F5EBAD46-9F54-47EA-B7C2-48D7DDB4CEB3}" srcId="{3261D867-1E22-4A29-9105-741239F6DD28}" destId="{8B8BD49D-AE34-4E69-B21A-278C33F353A6}" srcOrd="1" destOrd="0" parTransId="{815C3511-0FF8-4BD6-9332-0EC835A0A03F}" sibTransId="{1CD291A3-765A-4CC5-9D3B-D8431444DC02}"/>
    <dgm:cxn modelId="{8F0D6E56-AE56-4DD9-984E-42F020A3C56F}" srcId="{3261D867-1E22-4A29-9105-741239F6DD28}" destId="{282FFAEA-EFCE-42BA-89E8-80E16D35AD71}" srcOrd="2" destOrd="0" parTransId="{9AEB0E5B-492F-4814-94D1-A25AFB9FCE25}" sibTransId="{598966D8-C52F-4D0C-92F0-F91E53710374}"/>
    <dgm:cxn modelId="{9DB3EDA1-3654-422F-9DE7-2B4E51C14427}" type="presOf" srcId="{3CC781D7-DC7D-4B3A-8BED-E190E41EC9E8}" destId="{DCFB4DBA-8947-4FEB-9BC6-657E04188549}" srcOrd="0" destOrd="0" presId="urn:microsoft.com/office/officeart/2008/layout/VerticalCurvedList"/>
    <dgm:cxn modelId="{AACDFCBA-4EA3-40DB-BA86-DF68737B6B05}" type="presOf" srcId="{8B8BD49D-AE34-4E69-B21A-278C33F353A6}" destId="{D7CB4B6A-D50D-4193-A91F-2CD4CE37914E}" srcOrd="0" destOrd="0" presId="urn:microsoft.com/office/officeart/2008/layout/VerticalCurvedList"/>
    <dgm:cxn modelId="{925D9BEB-3901-4C6D-AD60-EA1D7430F029}" type="presOf" srcId="{282FFAEA-EFCE-42BA-89E8-80E16D35AD71}" destId="{0114A365-2521-4942-A31F-2F6CE1287263}" srcOrd="0" destOrd="0" presId="urn:microsoft.com/office/officeart/2008/layout/VerticalCurvedList"/>
    <dgm:cxn modelId="{849D78A1-4F8F-42A4-9B46-300A4CC25541}" type="presParOf" srcId="{F50959E2-5D79-4982-9AC2-9245149BC708}" destId="{169449B9-13D0-4445-81C2-9C3DDFBD9F5B}" srcOrd="0" destOrd="0" presId="urn:microsoft.com/office/officeart/2008/layout/VerticalCurvedList"/>
    <dgm:cxn modelId="{9DD88898-B602-44ED-8B51-941005F9B0EC}" type="presParOf" srcId="{169449B9-13D0-4445-81C2-9C3DDFBD9F5B}" destId="{D91A854D-66BC-4839-8357-6F14B441D173}" srcOrd="0" destOrd="0" presId="urn:microsoft.com/office/officeart/2008/layout/VerticalCurvedList"/>
    <dgm:cxn modelId="{D1A958C7-3492-437B-922C-1EAE6AD2493C}" type="presParOf" srcId="{D91A854D-66BC-4839-8357-6F14B441D173}" destId="{A5328EBF-58B6-4CB5-8261-96DCA4C0C99D}" srcOrd="0" destOrd="0" presId="urn:microsoft.com/office/officeart/2008/layout/VerticalCurvedList"/>
    <dgm:cxn modelId="{9D03727C-994B-4BC7-BFFD-0669FAAD51A6}" type="presParOf" srcId="{D91A854D-66BC-4839-8357-6F14B441D173}" destId="{DCFB4DBA-8947-4FEB-9BC6-657E04188549}" srcOrd="1" destOrd="0" presId="urn:microsoft.com/office/officeart/2008/layout/VerticalCurvedList"/>
    <dgm:cxn modelId="{085DB1EB-E7D4-41EE-9E8C-E6790476E062}" type="presParOf" srcId="{D91A854D-66BC-4839-8357-6F14B441D173}" destId="{7B40D501-9019-4928-AA4D-904AC21C3387}" srcOrd="2" destOrd="0" presId="urn:microsoft.com/office/officeart/2008/layout/VerticalCurvedList"/>
    <dgm:cxn modelId="{85B20D44-2860-4E44-90C2-608DE961140C}" type="presParOf" srcId="{D91A854D-66BC-4839-8357-6F14B441D173}" destId="{1E0B0B0A-0958-421D-A199-2BD8C403462F}" srcOrd="3" destOrd="0" presId="urn:microsoft.com/office/officeart/2008/layout/VerticalCurvedList"/>
    <dgm:cxn modelId="{C957F35F-6422-4609-8A5B-2F9F08470ACA}" type="presParOf" srcId="{169449B9-13D0-4445-81C2-9C3DDFBD9F5B}" destId="{9CD4DE23-0145-4E7C-B94B-8A198E64FE74}" srcOrd="1" destOrd="0" presId="urn:microsoft.com/office/officeart/2008/layout/VerticalCurvedList"/>
    <dgm:cxn modelId="{30188BF5-48AA-4E08-ACC9-84CF4F515FCD}" type="presParOf" srcId="{169449B9-13D0-4445-81C2-9C3DDFBD9F5B}" destId="{8C6E15C2-A3E3-41F5-A18A-3FECE9DBFB48}" srcOrd="2" destOrd="0" presId="urn:microsoft.com/office/officeart/2008/layout/VerticalCurvedList"/>
    <dgm:cxn modelId="{D4498772-53B5-4CCC-9B57-CD8A27B461E6}" type="presParOf" srcId="{8C6E15C2-A3E3-41F5-A18A-3FECE9DBFB48}" destId="{E35A5036-ADB1-4B18-A245-6C6336CC3733}" srcOrd="0" destOrd="0" presId="urn:microsoft.com/office/officeart/2008/layout/VerticalCurvedList"/>
    <dgm:cxn modelId="{5EE9EE61-6E1A-4674-99F4-72D406E6113C}" type="presParOf" srcId="{169449B9-13D0-4445-81C2-9C3DDFBD9F5B}" destId="{D7CB4B6A-D50D-4193-A91F-2CD4CE37914E}" srcOrd="3" destOrd="0" presId="urn:microsoft.com/office/officeart/2008/layout/VerticalCurvedList"/>
    <dgm:cxn modelId="{8C98E626-5B65-4891-BED7-750173F210AE}" type="presParOf" srcId="{169449B9-13D0-4445-81C2-9C3DDFBD9F5B}" destId="{CB7157B1-57A6-4DC2-A80E-7DB7986922C5}" srcOrd="4" destOrd="0" presId="urn:microsoft.com/office/officeart/2008/layout/VerticalCurvedList"/>
    <dgm:cxn modelId="{1919C022-84AB-4C19-A6D5-FDACFD615198}" type="presParOf" srcId="{CB7157B1-57A6-4DC2-A80E-7DB7986922C5}" destId="{7CFE5E71-ADCC-4045-82A6-B5FB4AF91503}" srcOrd="0" destOrd="0" presId="urn:microsoft.com/office/officeart/2008/layout/VerticalCurvedList"/>
    <dgm:cxn modelId="{64803AD6-3D6E-4066-8492-2F1FD998AF24}" type="presParOf" srcId="{169449B9-13D0-4445-81C2-9C3DDFBD9F5B}" destId="{0114A365-2521-4942-A31F-2F6CE1287263}" srcOrd="5" destOrd="0" presId="urn:microsoft.com/office/officeart/2008/layout/VerticalCurvedList"/>
    <dgm:cxn modelId="{9E542C59-7331-4E33-8A99-0209F34A141B}" type="presParOf" srcId="{169449B9-13D0-4445-81C2-9C3DDFBD9F5B}" destId="{05282B0D-9D2D-49BC-8492-73646EBCFB31}" srcOrd="6" destOrd="0" presId="urn:microsoft.com/office/officeart/2008/layout/VerticalCurvedList"/>
    <dgm:cxn modelId="{1BC4333B-D389-4C07-BA30-02D3E4BED1EA}" type="presParOf" srcId="{05282B0D-9D2D-49BC-8492-73646EBCFB31}" destId="{72FD61C7-DB5E-49A5-A982-DC350FE95F7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2C86F4-5E98-4270-A3F8-18A39FA4A458}" type="doc">
      <dgm:prSet loTypeId="urn:microsoft.com/office/officeart/2005/8/layout/hierarchy2" loCatId="hierarchy" qsTypeId="urn:microsoft.com/office/officeart/2005/8/quickstyle/simple1" qsCatId="simple" csTypeId="urn:microsoft.com/office/officeart/2005/8/colors/colorful1#2" csCatId="colorful" phldr="1"/>
      <dgm:spPr/>
      <dgm:t>
        <a:bodyPr/>
        <a:lstStyle/>
        <a:p>
          <a:endParaRPr lang="ru-RU"/>
        </a:p>
      </dgm:t>
    </dgm:pt>
    <dgm:pt modelId="{F114DBEB-3F70-4914-812E-361D9A820F2A}">
      <dgm:prSet phldrT="[Текст]"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Психологическая установка </a:t>
          </a:r>
          <a:br>
            <a:rPr lang="ru-RU" sz="1800" b="1" dirty="0">
              <a:effectLst>
                <a:outerShdw blurRad="38100" dist="38100" dir="2700000" algn="tl">
                  <a:srgbClr val="000000">
                    <a:alpha val="43137"/>
                  </a:srgbClr>
                </a:outerShdw>
              </a:effectLst>
              <a:latin typeface="Arial" pitchFamily="34" charset="0"/>
              <a:cs typeface="Arial" pitchFamily="34" charset="0"/>
            </a:rPr>
          </a:br>
          <a:r>
            <a:rPr lang="ru-RU" sz="1800" b="1" dirty="0">
              <a:effectLst>
                <a:outerShdw blurRad="38100" dist="38100" dir="2700000" algn="tl">
                  <a:srgbClr val="000000">
                    <a:alpha val="43137"/>
                  </a:srgbClr>
                </a:outerShdw>
              </a:effectLst>
              <a:latin typeface="Arial" pitchFamily="34" charset="0"/>
              <a:cs typeface="Arial" pitchFamily="34" charset="0"/>
            </a:rPr>
            <a:t>на урок</a:t>
          </a:r>
        </a:p>
      </dgm:t>
    </dgm:pt>
    <dgm:pt modelId="{9FEB83A1-4924-4B2A-AF2B-8C1FAE15D5B7}" type="parTrans" cxnId="{41352CF7-F22A-4CB6-80CC-8DE2A4026C10}">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4658D7A1-245E-433F-8301-DEC58239C138}" type="sibTrans" cxnId="{41352CF7-F22A-4CB6-80CC-8DE2A4026C10}">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2A8643AD-2234-4702-82CD-43E50FE8727E}">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Создание мотивации </a:t>
          </a:r>
          <a:br>
            <a:rPr lang="ru-RU" sz="1800" b="1" dirty="0">
              <a:effectLst>
                <a:outerShdw blurRad="38100" dist="38100" dir="2700000" algn="tl">
                  <a:srgbClr val="000000">
                    <a:alpha val="43137"/>
                  </a:srgbClr>
                </a:outerShdw>
              </a:effectLst>
              <a:latin typeface="Arial" pitchFamily="34" charset="0"/>
              <a:cs typeface="Arial" pitchFamily="34" charset="0"/>
            </a:rPr>
          </a:br>
          <a:r>
            <a:rPr lang="ru-RU" sz="1800" b="1" dirty="0">
              <a:effectLst>
                <a:outerShdw blurRad="38100" dist="38100" dir="2700000" algn="tl">
                  <a:srgbClr val="000000">
                    <a:alpha val="43137"/>
                  </a:srgbClr>
                </a:outerShdw>
              </a:effectLst>
              <a:latin typeface="Arial" pitchFamily="34" charset="0"/>
              <a:cs typeface="Arial" pitchFamily="34" charset="0"/>
            </a:rPr>
            <a:t>урока</a:t>
          </a:r>
        </a:p>
      </dgm:t>
    </dgm:pt>
    <dgm:pt modelId="{0EF76581-8864-498E-B83E-C92FD77E33DD}" type="parTrans" cxnId="{1FAC8CB9-3305-4DC0-997C-E3E979C75680}">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4C93701F-A672-4780-9949-5352300FF58B}" type="sibTrans" cxnId="{1FAC8CB9-3305-4DC0-997C-E3E979C75680}">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0E3AB3BB-8B7C-430F-8D50-EB7FF8115070}">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Эмоциональное вхождение </a:t>
          </a:r>
          <a:br>
            <a:rPr lang="ru-RU" sz="1800" b="1" dirty="0">
              <a:effectLst>
                <a:outerShdw blurRad="38100" dist="38100" dir="2700000" algn="tl">
                  <a:srgbClr val="000000">
                    <a:alpha val="43137"/>
                  </a:srgbClr>
                </a:outerShdw>
              </a:effectLst>
              <a:latin typeface="Arial" pitchFamily="34" charset="0"/>
              <a:cs typeface="Arial" pitchFamily="34" charset="0"/>
            </a:rPr>
          </a:br>
          <a:r>
            <a:rPr lang="ru-RU" sz="1800" b="1" dirty="0">
              <a:effectLst>
                <a:outerShdw blurRad="38100" dist="38100" dir="2700000" algn="tl">
                  <a:srgbClr val="000000">
                    <a:alpha val="43137"/>
                  </a:srgbClr>
                </a:outerShdw>
              </a:effectLst>
              <a:latin typeface="Arial" pitchFamily="34" charset="0"/>
              <a:cs typeface="Arial" pitchFamily="34" charset="0"/>
            </a:rPr>
            <a:t>в урок</a:t>
          </a:r>
        </a:p>
      </dgm:t>
    </dgm:pt>
    <dgm:pt modelId="{F3CC852D-AD9B-4972-B18E-35FA4F4B65E2}" type="parTrans" cxnId="{7525C847-0CFA-48CD-A276-F36351038F4B}">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B8E93A4D-78BB-4FF0-8713-0D805942D1EF}" type="sibTrans" cxnId="{7525C847-0CFA-48CD-A276-F36351038F4B}">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12C7739D-CD18-4E5D-AA90-82CF80F342F4}">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Элементы новизны</a:t>
          </a:r>
        </a:p>
      </dgm:t>
    </dgm:pt>
    <dgm:pt modelId="{AD1A0225-868D-46D7-9B94-1067F061FF70}" type="parTrans" cxnId="{D8A68C67-D8CF-4ACE-9D4B-B45727F326E9}">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122B882A-E25E-4DB3-B1E0-19E117A73F72}" type="sibTrans" cxnId="{D8A68C67-D8CF-4ACE-9D4B-B45727F326E9}">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E5AE070A-4070-4FB9-BF72-4EB1AE48AAD4}">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Необычная форма </a:t>
          </a:r>
        </a:p>
      </dgm:t>
    </dgm:pt>
    <dgm:pt modelId="{698409F2-EF06-45A0-9999-22F708CD333B}" type="parTrans" cxnId="{9DFEA547-0EA5-4FC1-8F56-DC3056F825F0}">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4F63FFBC-ED8E-4D24-9EB0-79931CA8C771}" type="sibTrans" cxnId="{9DFEA547-0EA5-4FC1-8F56-DC3056F825F0}">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27DF1F3C-3013-4229-9119-A033F22B4535}">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Занимательность</a:t>
          </a:r>
        </a:p>
      </dgm:t>
    </dgm:pt>
    <dgm:pt modelId="{8C1A9082-146D-4424-A036-E0632FF1673E}" type="parTrans" cxnId="{ED908A2E-E47E-40E2-9028-5A8413A4A788}">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4480E0F0-A7D7-4688-A4DE-9ECDFF25C210}" type="sibTrans" cxnId="{ED908A2E-E47E-40E2-9028-5A8413A4A788}">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BC5D0A4E-A61A-4E72-8AA7-57F8EA657E6A}">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Противоречивая информация</a:t>
          </a:r>
        </a:p>
      </dgm:t>
    </dgm:pt>
    <dgm:pt modelId="{C0430D74-AE01-4F8F-9384-1AEA2B06B138}" type="parTrans" cxnId="{10AE5312-A4F6-467B-964D-A195251803A0}">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D6A085C9-D635-4E4A-8562-8FB5C656294C}" type="sibTrans" cxnId="{10AE5312-A4F6-467B-964D-A195251803A0}">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A8D9A695-DB8A-441C-917A-E45208445588}">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Личная значимость</a:t>
          </a:r>
        </a:p>
      </dgm:t>
    </dgm:pt>
    <dgm:pt modelId="{ED904B63-59B9-42A3-A610-B9EF8DCE6586}" type="parTrans" cxnId="{5DA6D424-7C30-4F45-8752-8E4AD5A750AF}">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8C9AFCFE-24FA-47CD-8DA7-260E0CF54183}" type="sibTrans" cxnId="{5DA6D424-7C30-4F45-8752-8E4AD5A750AF}">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E3FAF9E0-5C9F-49D4-A3EB-E42C0AB8A780}">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Фантазия </a:t>
          </a:r>
        </a:p>
      </dgm:t>
    </dgm:pt>
    <dgm:pt modelId="{B045D05E-3A37-4DFC-9588-AE8A8B8649DF}" type="parTrans" cxnId="{49B77E2E-B6A5-42E8-8495-A88505EB5AB3}">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F07DB823-F92F-4239-B5D5-F563DDAEDA6B}" type="sibTrans" cxnId="{49B77E2E-B6A5-42E8-8495-A88505EB5AB3}">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99BDDCBC-3272-48E5-8DE8-ECF470883833}">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Сообразительность</a:t>
          </a:r>
        </a:p>
      </dgm:t>
    </dgm:pt>
    <dgm:pt modelId="{EC837784-CD1E-41DC-99BE-B4B685BBB640}" type="parTrans" cxnId="{641C11AF-D3CF-4E29-ADE1-A7DE95F88958}">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D39C7E30-47B8-42FE-8D35-E651E8398309}" type="sibTrans" cxnId="{641C11AF-D3CF-4E29-ADE1-A7DE95F88958}">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0CB5B9C7-C272-4BF8-9D6E-A2779AFD9DAA}">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Подари настроение (поделись улыбкой)</a:t>
          </a:r>
        </a:p>
      </dgm:t>
    </dgm:pt>
    <dgm:pt modelId="{E2CFB788-9BEC-4EE8-BB49-3DFB0780CB10}" type="parTrans" cxnId="{0013B3DF-97A8-4490-9808-B1ABCF4A7D89}">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71A0B644-62E0-4EBB-AB4B-F8DC272A636A}" type="sibTrans" cxnId="{0013B3DF-97A8-4490-9808-B1ABCF4A7D89}">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B382EB26-9434-4C09-82A5-A29AD6EC3BB9}">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Подари музыку</a:t>
          </a:r>
        </a:p>
      </dgm:t>
    </dgm:pt>
    <dgm:pt modelId="{C8E2C457-B769-41B1-BA3D-B7FDF235FC25}" type="parTrans" cxnId="{9BB42768-98FF-4B49-AC2F-7EF99EB9324E}">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42170D45-9DCC-48A8-AB3F-1D6E678B19CF}" type="sibTrans" cxnId="{9BB42768-98FF-4B49-AC2F-7EF99EB9324E}">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70290547-C957-428E-9A70-B9DA88B39B31}">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Выбери цвет своего настроения</a:t>
          </a:r>
        </a:p>
      </dgm:t>
    </dgm:pt>
    <dgm:pt modelId="{FA8A6A7B-F6E6-4BCA-9DFB-BF8110714AD6}" type="parTrans" cxnId="{ACA5C092-7C13-4D65-B947-5832BF64ABB7}">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6917F6C3-6949-4AD2-93FB-8BB22D19D72A}" type="sibTrans" cxnId="{ACA5C092-7C13-4D65-B947-5832BF64ABB7}">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6F4C8A8A-6381-4932-9484-48283C960043}">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Почему я радуюсь</a:t>
          </a:r>
        </a:p>
      </dgm:t>
    </dgm:pt>
    <dgm:pt modelId="{53C4162A-80F6-4BEE-A55F-FF2E96CEAACF}" type="parTrans" cxnId="{3937EA6F-9775-4993-A89B-60856AE9D6AE}">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8EC6C4E4-0C9E-431D-91DF-40E5C07D6F0B}" type="sibTrans" cxnId="{3937EA6F-9775-4993-A89B-60856AE9D6AE}">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26C4649D-D5B4-4B28-A2FD-4686C5465DAF}" type="pres">
      <dgm:prSet presAssocID="{3A2C86F4-5E98-4270-A3F8-18A39FA4A458}" presName="diagram" presStyleCnt="0">
        <dgm:presLayoutVars>
          <dgm:chPref val="1"/>
          <dgm:dir/>
          <dgm:animOne val="branch"/>
          <dgm:animLvl val="lvl"/>
          <dgm:resizeHandles val="exact"/>
        </dgm:presLayoutVars>
      </dgm:prSet>
      <dgm:spPr/>
    </dgm:pt>
    <dgm:pt modelId="{7B16BC4D-20C7-444B-A5B3-CB5686849141}" type="pres">
      <dgm:prSet presAssocID="{F114DBEB-3F70-4914-812E-361D9A820F2A}" presName="root1" presStyleCnt="0"/>
      <dgm:spPr/>
    </dgm:pt>
    <dgm:pt modelId="{D135685B-6F7E-4E90-880E-B9A762344640}" type="pres">
      <dgm:prSet presAssocID="{F114DBEB-3F70-4914-812E-361D9A820F2A}" presName="LevelOneTextNode" presStyleLbl="node0" presStyleIdx="0" presStyleCnt="1" custScaleX="322765" custScaleY="386649">
        <dgm:presLayoutVars>
          <dgm:chPref val="3"/>
        </dgm:presLayoutVars>
      </dgm:prSet>
      <dgm:spPr/>
    </dgm:pt>
    <dgm:pt modelId="{53C8F08A-11C5-4491-B25A-51CCF53F6D4B}" type="pres">
      <dgm:prSet presAssocID="{F114DBEB-3F70-4914-812E-361D9A820F2A}" presName="level2hierChild" presStyleCnt="0"/>
      <dgm:spPr/>
    </dgm:pt>
    <dgm:pt modelId="{CF55D719-7363-449A-92C2-BB36936D7E92}" type="pres">
      <dgm:prSet presAssocID="{0EF76581-8864-498E-B83E-C92FD77E33DD}" presName="conn2-1" presStyleLbl="parChTrans1D2" presStyleIdx="0" presStyleCnt="2"/>
      <dgm:spPr/>
    </dgm:pt>
    <dgm:pt modelId="{BE221A5F-40D3-485B-AD99-CABBB7CE00E5}" type="pres">
      <dgm:prSet presAssocID="{0EF76581-8864-498E-B83E-C92FD77E33DD}" presName="connTx" presStyleLbl="parChTrans1D2" presStyleIdx="0" presStyleCnt="2"/>
      <dgm:spPr/>
    </dgm:pt>
    <dgm:pt modelId="{42C75E59-75FC-4639-BF85-80AFB3268EAB}" type="pres">
      <dgm:prSet presAssocID="{2A8643AD-2234-4702-82CD-43E50FE8727E}" presName="root2" presStyleCnt="0"/>
      <dgm:spPr/>
    </dgm:pt>
    <dgm:pt modelId="{8F5327B5-A19F-4C2E-8904-6A8BF1921F50}" type="pres">
      <dgm:prSet presAssocID="{2A8643AD-2234-4702-82CD-43E50FE8727E}" presName="LevelTwoTextNode" presStyleLbl="node2" presStyleIdx="0" presStyleCnt="2" custScaleX="261282" custScaleY="285960">
        <dgm:presLayoutVars>
          <dgm:chPref val="3"/>
        </dgm:presLayoutVars>
      </dgm:prSet>
      <dgm:spPr/>
    </dgm:pt>
    <dgm:pt modelId="{D58766A5-5679-43C0-9292-0897B6A3CCCA}" type="pres">
      <dgm:prSet presAssocID="{2A8643AD-2234-4702-82CD-43E50FE8727E}" presName="level3hierChild" presStyleCnt="0"/>
      <dgm:spPr/>
    </dgm:pt>
    <dgm:pt modelId="{F60F30A1-43AD-4822-A018-4F5634317F89}" type="pres">
      <dgm:prSet presAssocID="{AD1A0225-868D-46D7-9B94-1067F061FF70}" presName="conn2-1" presStyleLbl="parChTrans1D3" presStyleIdx="0" presStyleCnt="11"/>
      <dgm:spPr/>
    </dgm:pt>
    <dgm:pt modelId="{3F3B400D-F91D-4308-AA25-A0223FEAF55F}" type="pres">
      <dgm:prSet presAssocID="{AD1A0225-868D-46D7-9B94-1067F061FF70}" presName="connTx" presStyleLbl="parChTrans1D3" presStyleIdx="0" presStyleCnt="11"/>
      <dgm:spPr/>
    </dgm:pt>
    <dgm:pt modelId="{6E30E42E-FF6B-4F05-AE3C-E585CE7B1F36}" type="pres">
      <dgm:prSet presAssocID="{12C7739D-CD18-4E5D-AA90-82CF80F342F4}" presName="root2" presStyleCnt="0"/>
      <dgm:spPr/>
    </dgm:pt>
    <dgm:pt modelId="{4E25B09B-5D8C-4EEB-853D-745A566CC566}" type="pres">
      <dgm:prSet presAssocID="{12C7739D-CD18-4E5D-AA90-82CF80F342F4}" presName="LevelTwoTextNode" presStyleLbl="node3" presStyleIdx="0" presStyleCnt="11" custScaleX="644693">
        <dgm:presLayoutVars>
          <dgm:chPref val="3"/>
        </dgm:presLayoutVars>
      </dgm:prSet>
      <dgm:spPr/>
    </dgm:pt>
    <dgm:pt modelId="{4B2F6075-D730-4D3D-A068-6C6F56EB6C0F}" type="pres">
      <dgm:prSet presAssocID="{12C7739D-CD18-4E5D-AA90-82CF80F342F4}" presName="level3hierChild" presStyleCnt="0"/>
      <dgm:spPr/>
    </dgm:pt>
    <dgm:pt modelId="{215905AD-EA94-4B00-9EB3-6FF662F75C1F}" type="pres">
      <dgm:prSet presAssocID="{698409F2-EF06-45A0-9999-22F708CD333B}" presName="conn2-1" presStyleLbl="parChTrans1D3" presStyleIdx="1" presStyleCnt="11"/>
      <dgm:spPr/>
    </dgm:pt>
    <dgm:pt modelId="{71EBE352-349B-4AD6-AC14-D7A616442D17}" type="pres">
      <dgm:prSet presAssocID="{698409F2-EF06-45A0-9999-22F708CD333B}" presName="connTx" presStyleLbl="parChTrans1D3" presStyleIdx="1" presStyleCnt="11"/>
      <dgm:spPr/>
    </dgm:pt>
    <dgm:pt modelId="{4FD09523-CAE0-4D27-92FB-06DBBFAA56D1}" type="pres">
      <dgm:prSet presAssocID="{E5AE070A-4070-4FB9-BF72-4EB1AE48AAD4}" presName="root2" presStyleCnt="0"/>
      <dgm:spPr/>
    </dgm:pt>
    <dgm:pt modelId="{79DDD15D-1E3D-4E35-851A-87050DFA9440}" type="pres">
      <dgm:prSet presAssocID="{E5AE070A-4070-4FB9-BF72-4EB1AE48AAD4}" presName="LevelTwoTextNode" presStyleLbl="node3" presStyleIdx="1" presStyleCnt="11" custScaleX="644693">
        <dgm:presLayoutVars>
          <dgm:chPref val="3"/>
        </dgm:presLayoutVars>
      </dgm:prSet>
      <dgm:spPr/>
    </dgm:pt>
    <dgm:pt modelId="{A13D9EFE-5068-46C3-8A4E-0A5F0F0F7A6B}" type="pres">
      <dgm:prSet presAssocID="{E5AE070A-4070-4FB9-BF72-4EB1AE48AAD4}" presName="level3hierChild" presStyleCnt="0"/>
      <dgm:spPr/>
    </dgm:pt>
    <dgm:pt modelId="{4AD5AC56-A6E6-4CBC-9CB3-36F6019FED52}" type="pres">
      <dgm:prSet presAssocID="{8C1A9082-146D-4424-A036-E0632FF1673E}" presName="conn2-1" presStyleLbl="parChTrans1D3" presStyleIdx="2" presStyleCnt="11"/>
      <dgm:spPr/>
    </dgm:pt>
    <dgm:pt modelId="{FBE4A36B-7309-4913-95D2-ACDE8940FB80}" type="pres">
      <dgm:prSet presAssocID="{8C1A9082-146D-4424-A036-E0632FF1673E}" presName="connTx" presStyleLbl="parChTrans1D3" presStyleIdx="2" presStyleCnt="11"/>
      <dgm:spPr/>
    </dgm:pt>
    <dgm:pt modelId="{1D16A6A2-A467-4B99-AE8C-962220F4B533}" type="pres">
      <dgm:prSet presAssocID="{27DF1F3C-3013-4229-9119-A033F22B4535}" presName="root2" presStyleCnt="0"/>
      <dgm:spPr/>
    </dgm:pt>
    <dgm:pt modelId="{39F299CE-086D-4AC5-B9C1-DB323F175684}" type="pres">
      <dgm:prSet presAssocID="{27DF1F3C-3013-4229-9119-A033F22B4535}" presName="LevelTwoTextNode" presStyleLbl="node3" presStyleIdx="2" presStyleCnt="11" custScaleX="644693">
        <dgm:presLayoutVars>
          <dgm:chPref val="3"/>
        </dgm:presLayoutVars>
      </dgm:prSet>
      <dgm:spPr/>
    </dgm:pt>
    <dgm:pt modelId="{6DB608E5-B9F2-4665-BB94-204B6EBDF13F}" type="pres">
      <dgm:prSet presAssocID="{27DF1F3C-3013-4229-9119-A033F22B4535}" presName="level3hierChild" presStyleCnt="0"/>
      <dgm:spPr/>
    </dgm:pt>
    <dgm:pt modelId="{4DAF090D-BFD3-4790-98F2-774832666CE1}" type="pres">
      <dgm:prSet presAssocID="{C0430D74-AE01-4F8F-9384-1AEA2B06B138}" presName="conn2-1" presStyleLbl="parChTrans1D3" presStyleIdx="3" presStyleCnt="11"/>
      <dgm:spPr/>
    </dgm:pt>
    <dgm:pt modelId="{1756BD59-EA83-4D92-AACE-E0A5210CB8B2}" type="pres">
      <dgm:prSet presAssocID="{C0430D74-AE01-4F8F-9384-1AEA2B06B138}" presName="connTx" presStyleLbl="parChTrans1D3" presStyleIdx="3" presStyleCnt="11"/>
      <dgm:spPr/>
    </dgm:pt>
    <dgm:pt modelId="{88CBF300-06E0-426D-9010-7F082623F300}" type="pres">
      <dgm:prSet presAssocID="{BC5D0A4E-A61A-4E72-8AA7-57F8EA657E6A}" presName="root2" presStyleCnt="0"/>
      <dgm:spPr/>
    </dgm:pt>
    <dgm:pt modelId="{B91B2967-FC0E-49EA-8466-45E23D8811F4}" type="pres">
      <dgm:prSet presAssocID="{BC5D0A4E-A61A-4E72-8AA7-57F8EA657E6A}" presName="LevelTwoTextNode" presStyleLbl="node3" presStyleIdx="3" presStyleCnt="11" custScaleX="644693">
        <dgm:presLayoutVars>
          <dgm:chPref val="3"/>
        </dgm:presLayoutVars>
      </dgm:prSet>
      <dgm:spPr/>
    </dgm:pt>
    <dgm:pt modelId="{1A2090E9-4DEE-4329-B76C-76C29395592E}" type="pres">
      <dgm:prSet presAssocID="{BC5D0A4E-A61A-4E72-8AA7-57F8EA657E6A}" presName="level3hierChild" presStyleCnt="0"/>
      <dgm:spPr/>
    </dgm:pt>
    <dgm:pt modelId="{222D504C-A820-4212-ACC1-3AB902DF0EDB}" type="pres">
      <dgm:prSet presAssocID="{ED904B63-59B9-42A3-A610-B9EF8DCE6586}" presName="conn2-1" presStyleLbl="parChTrans1D3" presStyleIdx="4" presStyleCnt="11"/>
      <dgm:spPr/>
    </dgm:pt>
    <dgm:pt modelId="{F57643C6-4088-46EA-B2F9-33A3A5682FF2}" type="pres">
      <dgm:prSet presAssocID="{ED904B63-59B9-42A3-A610-B9EF8DCE6586}" presName="connTx" presStyleLbl="parChTrans1D3" presStyleIdx="4" presStyleCnt="11"/>
      <dgm:spPr/>
    </dgm:pt>
    <dgm:pt modelId="{3DBD7860-C5B6-4BF1-8F71-2AFBD414440C}" type="pres">
      <dgm:prSet presAssocID="{A8D9A695-DB8A-441C-917A-E45208445588}" presName="root2" presStyleCnt="0"/>
      <dgm:spPr/>
    </dgm:pt>
    <dgm:pt modelId="{7EC82179-57AA-43D9-BFE1-2E48CFDB68B1}" type="pres">
      <dgm:prSet presAssocID="{A8D9A695-DB8A-441C-917A-E45208445588}" presName="LevelTwoTextNode" presStyleLbl="node3" presStyleIdx="4" presStyleCnt="11" custScaleX="644693">
        <dgm:presLayoutVars>
          <dgm:chPref val="3"/>
        </dgm:presLayoutVars>
      </dgm:prSet>
      <dgm:spPr/>
    </dgm:pt>
    <dgm:pt modelId="{E9E0E174-296F-44C8-ACF7-33DE28270A62}" type="pres">
      <dgm:prSet presAssocID="{A8D9A695-DB8A-441C-917A-E45208445588}" presName="level3hierChild" presStyleCnt="0"/>
      <dgm:spPr/>
    </dgm:pt>
    <dgm:pt modelId="{C3D21942-653F-4FA7-9E9C-AD5E5A9C1BAF}" type="pres">
      <dgm:prSet presAssocID="{B045D05E-3A37-4DFC-9588-AE8A8B8649DF}" presName="conn2-1" presStyleLbl="parChTrans1D3" presStyleIdx="5" presStyleCnt="11"/>
      <dgm:spPr/>
    </dgm:pt>
    <dgm:pt modelId="{FB762F76-86EE-4E6A-8F98-894D5E992CCD}" type="pres">
      <dgm:prSet presAssocID="{B045D05E-3A37-4DFC-9588-AE8A8B8649DF}" presName="connTx" presStyleLbl="parChTrans1D3" presStyleIdx="5" presStyleCnt="11"/>
      <dgm:spPr/>
    </dgm:pt>
    <dgm:pt modelId="{162734A3-99EB-45BC-98B7-33C5154B4714}" type="pres">
      <dgm:prSet presAssocID="{E3FAF9E0-5C9F-49D4-A3EB-E42C0AB8A780}" presName="root2" presStyleCnt="0"/>
      <dgm:spPr/>
    </dgm:pt>
    <dgm:pt modelId="{CBD24833-5FFC-44E7-A5E1-CA98980830BB}" type="pres">
      <dgm:prSet presAssocID="{E3FAF9E0-5C9F-49D4-A3EB-E42C0AB8A780}" presName="LevelTwoTextNode" presStyleLbl="node3" presStyleIdx="5" presStyleCnt="11" custScaleX="644693">
        <dgm:presLayoutVars>
          <dgm:chPref val="3"/>
        </dgm:presLayoutVars>
      </dgm:prSet>
      <dgm:spPr/>
    </dgm:pt>
    <dgm:pt modelId="{3638DAD0-F2D3-4215-9E1D-51795B43B6F0}" type="pres">
      <dgm:prSet presAssocID="{E3FAF9E0-5C9F-49D4-A3EB-E42C0AB8A780}" presName="level3hierChild" presStyleCnt="0"/>
      <dgm:spPr/>
    </dgm:pt>
    <dgm:pt modelId="{8021C0D2-AB31-448E-BB78-FCC760B6BCAF}" type="pres">
      <dgm:prSet presAssocID="{EC837784-CD1E-41DC-99BE-B4B685BBB640}" presName="conn2-1" presStyleLbl="parChTrans1D3" presStyleIdx="6" presStyleCnt="11"/>
      <dgm:spPr/>
    </dgm:pt>
    <dgm:pt modelId="{10C7789B-4E17-4195-A1AD-681E574DB12E}" type="pres">
      <dgm:prSet presAssocID="{EC837784-CD1E-41DC-99BE-B4B685BBB640}" presName="connTx" presStyleLbl="parChTrans1D3" presStyleIdx="6" presStyleCnt="11"/>
      <dgm:spPr/>
    </dgm:pt>
    <dgm:pt modelId="{4CED386F-EA86-42A1-AB2A-35B1D2E6CFD8}" type="pres">
      <dgm:prSet presAssocID="{99BDDCBC-3272-48E5-8DE8-ECF470883833}" presName="root2" presStyleCnt="0"/>
      <dgm:spPr/>
    </dgm:pt>
    <dgm:pt modelId="{C4CA1D4A-FD99-4889-8D0F-2C7F41963CA8}" type="pres">
      <dgm:prSet presAssocID="{99BDDCBC-3272-48E5-8DE8-ECF470883833}" presName="LevelTwoTextNode" presStyleLbl="node3" presStyleIdx="6" presStyleCnt="11" custScaleX="644693">
        <dgm:presLayoutVars>
          <dgm:chPref val="3"/>
        </dgm:presLayoutVars>
      </dgm:prSet>
      <dgm:spPr/>
    </dgm:pt>
    <dgm:pt modelId="{0C007620-1481-4E4A-8AF9-046E975D5884}" type="pres">
      <dgm:prSet presAssocID="{99BDDCBC-3272-48E5-8DE8-ECF470883833}" presName="level3hierChild" presStyleCnt="0"/>
      <dgm:spPr/>
    </dgm:pt>
    <dgm:pt modelId="{C08D85E7-0E3A-45DB-8F92-3D8EE72FEEEA}" type="pres">
      <dgm:prSet presAssocID="{F3CC852D-AD9B-4972-B18E-35FA4F4B65E2}" presName="conn2-1" presStyleLbl="parChTrans1D2" presStyleIdx="1" presStyleCnt="2"/>
      <dgm:spPr/>
    </dgm:pt>
    <dgm:pt modelId="{CF87B0C5-3945-4AF4-9757-FF76476D85FB}" type="pres">
      <dgm:prSet presAssocID="{F3CC852D-AD9B-4972-B18E-35FA4F4B65E2}" presName="connTx" presStyleLbl="parChTrans1D2" presStyleIdx="1" presStyleCnt="2"/>
      <dgm:spPr/>
    </dgm:pt>
    <dgm:pt modelId="{C7ED14C9-CE19-40CE-8767-46517BD8C9C4}" type="pres">
      <dgm:prSet presAssocID="{0E3AB3BB-8B7C-430F-8D50-EB7FF8115070}" presName="root2" presStyleCnt="0"/>
      <dgm:spPr/>
    </dgm:pt>
    <dgm:pt modelId="{30A943BA-1A5E-4CA5-B9C1-EC44264E5200}" type="pres">
      <dgm:prSet presAssocID="{0E3AB3BB-8B7C-430F-8D50-EB7FF8115070}" presName="LevelTwoTextNode" presStyleLbl="node2" presStyleIdx="1" presStyleCnt="2" custScaleX="261282" custScaleY="285960">
        <dgm:presLayoutVars>
          <dgm:chPref val="3"/>
        </dgm:presLayoutVars>
      </dgm:prSet>
      <dgm:spPr/>
    </dgm:pt>
    <dgm:pt modelId="{E197BA30-CFBE-4C0C-A87B-63F86A693F45}" type="pres">
      <dgm:prSet presAssocID="{0E3AB3BB-8B7C-430F-8D50-EB7FF8115070}" presName="level3hierChild" presStyleCnt="0"/>
      <dgm:spPr/>
    </dgm:pt>
    <dgm:pt modelId="{F60E34F3-7A95-4B83-8B8A-9D380063E020}" type="pres">
      <dgm:prSet presAssocID="{E2CFB788-9BEC-4EE8-BB49-3DFB0780CB10}" presName="conn2-1" presStyleLbl="parChTrans1D3" presStyleIdx="7" presStyleCnt="11"/>
      <dgm:spPr/>
    </dgm:pt>
    <dgm:pt modelId="{673AF0E6-2DB9-4D17-9210-B19AC4F543BC}" type="pres">
      <dgm:prSet presAssocID="{E2CFB788-9BEC-4EE8-BB49-3DFB0780CB10}" presName="connTx" presStyleLbl="parChTrans1D3" presStyleIdx="7" presStyleCnt="11"/>
      <dgm:spPr/>
    </dgm:pt>
    <dgm:pt modelId="{2EC4475C-0C12-4340-852A-553869571B02}" type="pres">
      <dgm:prSet presAssocID="{0CB5B9C7-C272-4BF8-9D6E-A2779AFD9DAA}" presName="root2" presStyleCnt="0"/>
      <dgm:spPr/>
    </dgm:pt>
    <dgm:pt modelId="{6CE4C80E-4159-4083-9CF3-8066A671C13B}" type="pres">
      <dgm:prSet presAssocID="{0CB5B9C7-C272-4BF8-9D6E-A2779AFD9DAA}" presName="LevelTwoTextNode" presStyleLbl="node3" presStyleIdx="7" presStyleCnt="11" custScaleX="644693">
        <dgm:presLayoutVars>
          <dgm:chPref val="3"/>
        </dgm:presLayoutVars>
      </dgm:prSet>
      <dgm:spPr/>
    </dgm:pt>
    <dgm:pt modelId="{751707EF-B3AB-4AA1-924F-F239299FE54B}" type="pres">
      <dgm:prSet presAssocID="{0CB5B9C7-C272-4BF8-9D6E-A2779AFD9DAA}" presName="level3hierChild" presStyleCnt="0"/>
      <dgm:spPr/>
    </dgm:pt>
    <dgm:pt modelId="{A9B32A76-7CC8-49F0-947D-8939EA85154A}" type="pres">
      <dgm:prSet presAssocID="{C8E2C457-B769-41B1-BA3D-B7FDF235FC25}" presName="conn2-1" presStyleLbl="parChTrans1D3" presStyleIdx="8" presStyleCnt="11"/>
      <dgm:spPr/>
    </dgm:pt>
    <dgm:pt modelId="{624D0828-CB3A-4048-849F-E79EFD8FE9A1}" type="pres">
      <dgm:prSet presAssocID="{C8E2C457-B769-41B1-BA3D-B7FDF235FC25}" presName="connTx" presStyleLbl="parChTrans1D3" presStyleIdx="8" presStyleCnt="11"/>
      <dgm:spPr/>
    </dgm:pt>
    <dgm:pt modelId="{52C20754-FCE0-4B91-A914-83A4184C3DC5}" type="pres">
      <dgm:prSet presAssocID="{B382EB26-9434-4C09-82A5-A29AD6EC3BB9}" presName="root2" presStyleCnt="0"/>
      <dgm:spPr/>
    </dgm:pt>
    <dgm:pt modelId="{A98C31A5-DDB9-49E1-93A2-57FCACE30886}" type="pres">
      <dgm:prSet presAssocID="{B382EB26-9434-4C09-82A5-A29AD6EC3BB9}" presName="LevelTwoTextNode" presStyleLbl="node3" presStyleIdx="8" presStyleCnt="11" custScaleX="644693">
        <dgm:presLayoutVars>
          <dgm:chPref val="3"/>
        </dgm:presLayoutVars>
      </dgm:prSet>
      <dgm:spPr/>
    </dgm:pt>
    <dgm:pt modelId="{13A96D1B-79DD-4812-B1B0-B4FCA6506234}" type="pres">
      <dgm:prSet presAssocID="{B382EB26-9434-4C09-82A5-A29AD6EC3BB9}" presName="level3hierChild" presStyleCnt="0"/>
      <dgm:spPr/>
    </dgm:pt>
    <dgm:pt modelId="{268E0416-F4FE-4DE0-82A7-D6C933FD765E}" type="pres">
      <dgm:prSet presAssocID="{FA8A6A7B-F6E6-4BCA-9DFB-BF8110714AD6}" presName="conn2-1" presStyleLbl="parChTrans1D3" presStyleIdx="9" presStyleCnt="11"/>
      <dgm:spPr/>
    </dgm:pt>
    <dgm:pt modelId="{D140F278-8E2D-4471-876E-430288E2200C}" type="pres">
      <dgm:prSet presAssocID="{FA8A6A7B-F6E6-4BCA-9DFB-BF8110714AD6}" presName="connTx" presStyleLbl="parChTrans1D3" presStyleIdx="9" presStyleCnt="11"/>
      <dgm:spPr/>
    </dgm:pt>
    <dgm:pt modelId="{E2AEE802-B3E7-4D03-AA2E-1087710D21F0}" type="pres">
      <dgm:prSet presAssocID="{70290547-C957-428E-9A70-B9DA88B39B31}" presName="root2" presStyleCnt="0"/>
      <dgm:spPr/>
    </dgm:pt>
    <dgm:pt modelId="{FEBA2325-605B-4FF5-8034-849FC3F6353D}" type="pres">
      <dgm:prSet presAssocID="{70290547-C957-428E-9A70-B9DA88B39B31}" presName="LevelTwoTextNode" presStyleLbl="node3" presStyleIdx="9" presStyleCnt="11" custScaleX="644693">
        <dgm:presLayoutVars>
          <dgm:chPref val="3"/>
        </dgm:presLayoutVars>
      </dgm:prSet>
      <dgm:spPr/>
    </dgm:pt>
    <dgm:pt modelId="{70689F1B-41FE-4408-B1D1-6C0523F100F2}" type="pres">
      <dgm:prSet presAssocID="{70290547-C957-428E-9A70-B9DA88B39B31}" presName="level3hierChild" presStyleCnt="0"/>
      <dgm:spPr/>
    </dgm:pt>
    <dgm:pt modelId="{8F69B5BE-90E3-471F-A7A7-961180F52BE8}" type="pres">
      <dgm:prSet presAssocID="{53C4162A-80F6-4BEE-A55F-FF2E96CEAACF}" presName="conn2-1" presStyleLbl="parChTrans1D3" presStyleIdx="10" presStyleCnt="11"/>
      <dgm:spPr/>
    </dgm:pt>
    <dgm:pt modelId="{A5B4C09B-2B3A-47B3-807B-079921BC43CD}" type="pres">
      <dgm:prSet presAssocID="{53C4162A-80F6-4BEE-A55F-FF2E96CEAACF}" presName="connTx" presStyleLbl="parChTrans1D3" presStyleIdx="10" presStyleCnt="11"/>
      <dgm:spPr/>
    </dgm:pt>
    <dgm:pt modelId="{98212556-3199-4F97-A0D2-E0F127E164B7}" type="pres">
      <dgm:prSet presAssocID="{6F4C8A8A-6381-4932-9484-48283C960043}" presName="root2" presStyleCnt="0"/>
      <dgm:spPr/>
    </dgm:pt>
    <dgm:pt modelId="{C5E6BDC0-C9CB-47CC-9F13-C6DF574A060B}" type="pres">
      <dgm:prSet presAssocID="{6F4C8A8A-6381-4932-9484-48283C960043}" presName="LevelTwoTextNode" presStyleLbl="node3" presStyleIdx="10" presStyleCnt="11" custScaleX="644693">
        <dgm:presLayoutVars>
          <dgm:chPref val="3"/>
        </dgm:presLayoutVars>
      </dgm:prSet>
      <dgm:spPr/>
    </dgm:pt>
    <dgm:pt modelId="{AA15E516-99D3-479E-9E9D-7600E225DF86}" type="pres">
      <dgm:prSet presAssocID="{6F4C8A8A-6381-4932-9484-48283C960043}" presName="level3hierChild" presStyleCnt="0"/>
      <dgm:spPr/>
    </dgm:pt>
  </dgm:ptLst>
  <dgm:cxnLst>
    <dgm:cxn modelId="{D0BC7406-BE23-4DB9-830A-4F4ABD4812AD}" type="presOf" srcId="{EC837784-CD1E-41DC-99BE-B4B685BBB640}" destId="{8021C0D2-AB31-448E-BB78-FCC760B6BCAF}" srcOrd="0" destOrd="0" presId="urn:microsoft.com/office/officeart/2005/8/layout/hierarchy2"/>
    <dgm:cxn modelId="{29230107-CF2F-4508-9C8A-4921E9677D24}" type="presOf" srcId="{8C1A9082-146D-4424-A036-E0632FF1673E}" destId="{4AD5AC56-A6E6-4CBC-9CB3-36F6019FED52}" srcOrd="0" destOrd="0" presId="urn:microsoft.com/office/officeart/2005/8/layout/hierarchy2"/>
    <dgm:cxn modelId="{10AE5312-A4F6-467B-964D-A195251803A0}" srcId="{2A8643AD-2234-4702-82CD-43E50FE8727E}" destId="{BC5D0A4E-A61A-4E72-8AA7-57F8EA657E6A}" srcOrd="3" destOrd="0" parTransId="{C0430D74-AE01-4F8F-9384-1AEA2B06B138}" sibTransId="{D6A085C9-D635-4E4A-8562-8FB5C656294C}"/>
    <dgm:cxn modelId="{9976BE19-6D83-48A2-9819-ACC3709A73CB}" type="presOf" srcId="{53C4162A-80F6-4BEE-A55F-FF2E96CEAACF}" destId="{8F69B5BE-90E3-471F-A7A7-961180F52BE8}" srcOrd="0" destOrd="0" presId="urn:microsoft.com/office/officeart/2005/8/layout/hierarchy2"/>
    <dgm:cxn modelId="{EB504C23-A830-403F-B3AE-8799FAAA15FD}" type="presOf" srcId="{0EF76581-8864-498E-B83E-C92FD77E33DD}" destId="{BE221A5F-40D3-485B-AD99-CABBB7CE00E5}" srcOrd="1" destOrd="0" presId="urn:microsoft.com/office/officeart/2005/8/layout/hierarchy2"/>
    <dgm:cxn modelId="{2F42CD24-4082-40D7-9F8C-692F5D9E612B}" type="presOf" srcId="{AD1A0225-868D-46D7-9B94-1067F061FF70}" destId="{3F3B400D-F91D-4308-AA25-A0223FEAF55F}" srcOrd="1" destOrd="0" presId="urn:microsoft.com/office/officeart/2005/8/layout/hierarchy2"/>
    <dgm:cxn modelId="{5DA6D424-7C30-4F45-8752-8E4AD5A750AF}" srcId="{2A8643AD-2234-4702-82CD-43E50FE8727E}" destId="{A8D9A695-DB8A-441C-917A-E45208445588}" srcOrd="4" destOrd="0" parTransId="{ED904B63-59B9-42A3-A610-B9EF8DCE6586}" sibTransId="{8C9AFCFE-24FA-47CD-8DA7-260E0CF54183}"/>
    <dgm:cxn modelId="{5961C326-97F8-481A-BC58-95440EAECD03}" type="presOf" srcId="{ED904B63-59B9-42A3-A610-B9EF8DCE6586}" destId="{222D504C-A820-4212-ACC1-3AB902DF0EDB}" srcOrd="0" destOrd="0" presId="urn:microsoft.com/office/officeart/2005/8/layout/hierarchy2"/>
    <dgm:cxn modelId="{475FBC27-8A3D-4235-B65B-7B612C899C8B}" type="presOf" srcId="{EC837784-CD1E-41DC-99BE-B4B685BBB640}" destId="{10C7789B-4E17-4195-A1AD-681E574DB12E}" srcOrd="1" destOrd="0" presId="urn:microsoft.com/office/officeart/2005/8/layout/hierarchy2"/>
    <dgm:cxn modelId="{78768E2A-76BD-434E-B1D1-9C6601CE24DA}" type="presOf" srcId="{F3CC852D-AD9B-4972-B18E-35FA4F4B65E2}" destId="{C08D85E7-0E3A-45DB-8F92-3D8EE72FEEEA}" srcOrd="0" destOrd="0" presId="urn:microsoft.com/office/officeart/2005/8/layout/hierarchy2"/>
    <dgm:cxn modelId="{3BA70D2B-D8F6-49E3-BED9-9C8E8FFB2EF7}" type="presOf" srcId="{27DF1F3C-3013-4229-9119-A033F22B4535}" destId="{39F299CE-086D-4AC5-B9C1-DB323F175684}" srcOrd="0" destOrd="0" presId="urn:microsoft.com/office/officeart/2005/8/layout/hierarchy2"/>
    <dgm:cxn modelId="{A32FF02B-3106-417B-8E5C-3269F911DD1C}" type="presOf" srcId="{A8D9A695-DB8A-441C-917A-E45208445588}" destId="{7EC82179-57AA-43D9-BFE1-2E48CFDB68B1}" srcOrd="0" destOrd="0" presId="urn:microsoft.com/office/officeart/2005/8/layout/hierarchy2"/>
    <dgm:cxn modelId="{49B77E2E-B6A5-42E8-8495-A88505EB5AB3}" srcId="{2A8643AD-2234-4702-82CD-43E50FE8727E}" destId="{E3FAF9E0-5C9F-49D4-A3EB-E42C0AB8A780}" srcOrd="5" destOrd="0" parTransId="{B045D05E-3A37-4DFC-9588-AE8A8B8649DF}" sibTransId="{F07DB823-F92F-4239-B5D5-F563DDAEDA6B}"/>
    <dgm:cxn modelId="{ED908A2E-E47E-40E2-9028-5A8413A4A788}" srcId="{2A8643AD-2234-4702-82CD-43E50FE8727E}" destId="{27DF1F3C-3013-4229-9119-A033F22B4535}" srcOrd="2" destOrd="0" parTransId="{8C1A9082-146D-4424-A036-E0632FF1673E}" sibTransId="{4480E0F0-A7D7-4688-A4DE-9ECDFF25C210}"/>
    <dgm:cxn modelId="{14078E2E-EEC9-4173-97A4-EF0100048B79}" type="presOf" srcId="{AD1A0225-868D-46D7-9B94-1067F061FF70}" destId="{F60F30A1-43AD-4822-A018-4F5634317F89}" srcOrd="0" destOrd="0" presId="urn:microsoft.com/office/officeart/2005/8/layout/hierarchy2"/>
    <dgm:cxn modelId="{8D2A0C38-CADC-4783-B749-35D7FEE8BFD4}" type="presOf" srcId="{B382EB26-9434-4C09-82A5-A29AD6EC3BB9}" destId="{A98C31A5-DDB9-49E1-93A2-57FCACE30886}" srcOrd="0" destOrd="0" presId="urn:microsoft.com/office/officeart/2005/8/layout/hierarchy2"/>
    <dgm:cxn modelId="{7FEF8838-7E3C-4441-B920-64D3AC773BA3}" type="presOf" srcId="{2A8643AD-2234-4702-82CD-43E50FE8727E}" destId="{8F5327B5-A19F-4C2E-8904-6A8BF1921F50}" srcOrd="0" destOrd="0" presId="urn:microsoft.com/office/officeart/2005/8/layout/hierarchy2"/>
    <dgm:cxn modelId="{693B383A-B24E-45F0-95D5-DD4304465717}" type="presOf" srcId="{3A2C86F4-5E98-4270-A3F8-18A39FA4A458}" destId="{26C4649D-D5B4-4B28-A2FD-4686C5465DAF}" srcOrd="0" destOrd="0" presId="urn:microsoft.com/office/officeart/2005/8/layout/hierarchy2"/>
    <dgm:cxn modelId="{51AD023D-D186-4885-B5B5-6BFCB3218E51}" type="presOf" srcId="{B045D05E-3A37-4DFC-9588-AE8A8B8649DF}" destId="{FB762F76-86EE-4E6A-8F98-894D5E992CCD}" srcOrd="1" destOrd="0" presId="urn:microsoft.com/office/officeart/2005/8/layout/hierarchy2"/>
    <dgm:cxn modelId="{4C021C3E-8BA4-4FBF-AE0E-41B9AC469863}" type="presOf" srcId="{C8E2C457-B769-41B1-BA3D-B7FDF235FC25}" destId="{624D0828-CB3A-4048-849F-E79EFD8FE9A1}" srcOrd="1" destOrd="0" presId="urn:microsoft.com/office/officeart/2005/8/layout/hierarchy2"/>
    <dgm:cxn modelId="{2BDAC560-D2D9-433D-9C91-D1229F96D388}" type="presOf" srcId="{FA8A6A7B-F6E6-4BCA-9DFB-BF8110714AD6}" destId="{D140F278-8E2D-4471-876E-430288E2200C}" srcOrd="1" destOrd="0" presId="urn:microsoft.com/office/officeart/2005/8/layout/hierarchy2"/>
    <dgm:cxn modelId="{18940B42-C4C5-4CAB-BDE9-51212DDD56B4}" type="presOf" srcId="{F114DBEB-3F70-4914-812E-361D9A820F2A}" destId="{D135685B-6F7E-4E90-880E-B9A762344640}" srcOrd="0" destOrd="0" presId="urn:microsoft.com/office/officeart/2005/8/layout/hierarchy2"/>
    <dgm:cxn modelId="{A7A9B965-7F6C-4035-AC9B-1E97D9D0A5B2}" type="presOf" srcId="{E2CFB788-9BEC-4EE8-BB49-3DFB0780CB10}" destId="{F60E34F3-7A95-4B83-8B8A-9D380063E020}" srcOrd="0" destOrd="0" presId="urn:microsoft.com/office/officeart/2005/8/layout/hierarchy2"/>
    <dgm:cxn modelId="{D8A68C67-D8CF-4ACE-9D4B-B45727F326E9}" srcId="{2A8643AD-2234-4702-82CD-43E50FE8727E}" destId="{12C7739D-CD18-4E5D-AA90-82CF80F342F4}" srcOrd="0" destOrd="0" parTransId="{AD1A0225-868D-46D7-9B94-1067F061FF70}" sibTransId="{122B882A-E25E-4DB3-B1E0-19E117A73F72}"/>
    <dgm:cxn modelId="{9DFEA547-0EA5-4FC1-8F56-DC3056F825F0}" srcId="{2A8643AD-2234-4702-82CD-43E50FE8727E}" destId="{E5AE070A-4070-4FB9-BF72-4EB1AE48AAD4}" srcOrd="1" destOrd="0" parTransId="{698409F2-EF06-45A0-9999-22F708CD333B}" sibTransId="{4F63FFBC-ED8E-4D24-9EB0-79931CA8C771}"/>
    <dgm:cxn modelId="{7525C847-0CFA-48CD-A276-F36351038F4B}" srcId="{F114DBEB-3F70-4914-812E-361D9A820F2A}" destId="{0E3AB3BB-8B7C-430F-8D50-EB7FF8115070}" srcOrd="1" destOrd="0" parTransId="{F3CC852D-AD9B-4972-B18E-35FA4F4B65E2}" sibTransId="{B8E93A4D-78BB-4FF0-8713-0D805942D1EF}"/>
    <dgm:cxn modelId="{9BB42768-98FF-4B49-AC2F-7EF99EB9324E}" srcId="{0E3AB3BB-8B7C-430F-8D50-EB7FF8115070}" destId="{B382EB26-9434-4C09-82A5-A29AD6EC3BB9}" srcOrd="1" destOrd="0" parTransId="{C8E2C457-B769-41B1-BA3D-B7FDF235FC25}" sibTransId="{42170D45-9DCC-48A8-AB3F-1D6E678B19CF}"/>
    <dgm:cxn modelId="{D4DD756B-75F7-49E8-ADBF-0A9A69AA4F0C}" type="presOf" srcId="{8C1A9082-146D-4424-A036-E0632FF1673E}" destId="{FBE4A36B-7309-4913-95D2-ACDE8940FB80}" srcOrd="1" destOrd="0" presId="urn:microsoft.com/office/officeart/2005/8/layout/hierarchy2"/>
    <dgm:cxn modelId="{3937EA6F-9775-4993-A89B-60856AE9D6AE}" srcId="{0E3AB3BB-8B7C-430F-8D50-EB7FF8115070}" destId="{6F4C8A8A-6381-4932-9484-48283C960043}" srcOrd="3" destOrd="0" parTransId="{53C4162A-80F6-4BEE-A55F-FF2E96CEAACF}" sibTransId="{8EC6C4E4-0C9E-431D-91DF-40E5C07D6F0B}"/>
    <dgm:cxn modelId="{29627759-7E07-441B-9C8D-05869ACC1DB0}" type="presOf" srcId="{698409F2-EF06-45A0-9999-22F708CD333B}" destId="{71EBE352-349B-4AD6-AC14-D7A616442D17}" srcOrd="1" destOrd="0" presId="urn:microsoft.com/office/officeart/2005/8/layout/hierarchy2"/>
    <dgm:cxn modelId="{85550E84-C40B-4D2E-B6D4-6E3F9332F4F2}" type="presOf" srcId="{C0430D74-AE01-4F8F-9384-1AEA2B06B138}" destId="{1756BD59-EA83-4D92-AACE-E0A5210CB8B2}" srcOrd="1" destOrd="0" presId="urn:microsoft.com/office/officeart/2005/8/layout/hierarchy2"/>
    <dgm:cxn modelId="{4D34EA84-B681-4F63-8B83-591FE5DE2728}" type="presOf" srcId="{BC5D0A4E-A61A-4E72-8AA7-57F8EA657E6A}" destId="{B91B2967-FC0E-49EA-8466-45E23D8811F4}" srcOrd="0" destOrd="0" presId="urn:microsoft.com/office/officeart/2005/8/layout/hierarchy2"/>
    <dgm:cxn modelId="{3FD32D88-A123-49A2-8DAD-B75D585FD8B2}" type="presOf" srcId="{B045D05E-3A37-4DFC-9588-AE8A8B8649DF}" destId="{C3D21942-653F-4FA7-9E9C-AD5E5A9C1BAF}" srcOrd="0" destOrd="0" presId="urn:microsoft.com/office/officeart/2005/8/layout/hierarchy2"/>
    <dgm:cxn modelId="{D4DFDF89-709C-4519-8B06-B2DD7ED58958}" type="presOf" srcId="{0CB5B9C7-C272-4BF8-9D6E-A2779AFD9DAA}" destId="{6CE4C80E-4159-4083-9CF3-8066A671C13B}" srcOrd="0" destOrd="0" presId="urn:microsoft.com/office/officeart/2005/8/layout/hierarchy2"/>
    <dgm:cxn modelId="{ACA5C092-7C13-4D65-B947-5832BF64ABB7}" srcId="{0E3AB3BB-8B7C-430F-8D50-EB7FF8115070}" destId="{70290547-C957-428E-9A70-B9DA88B39B31}" srcOrd="2" destOrd="0" parTransId="{FA8A6A7B-F6E6-4BCA-9DFB-BF8110714AD6}" sibTransId="{6917F6C3-6949-4AD2-93FB-8BB22D19D72A}"/>
    <dgm:cxn modelId="{1CB93F95-9F70-4270-BCF2-A56D8A6922E0}" type="presOf" srcId="{C8E2C457-B769-41B1-BA3D-B7FDF235FC25}" destId="{A9B32A76-7CC8-49F0-947D-8939EA85154A}" srcOrd="0" destOrd="0" presId="urn:microsoft.com/office/officeart/2005/8/layout/hierarchy2"/>
    <dgm:cxn modelId="{48036F97-862B-4D83-B234-01105328C35F}" type="presOf" srcId="{6F4C8A8A-6381-4932-9484-48283C960043}" destId="{C5E6BDC0-C9CB-47CC-9F13-C6DF574A060B}" srcOrd="0" destOrd="0" presId="urn:microsoft.com/office/officeart/2005/8/layout/hierarchy2"/>
    <dgm:cxn modelId="{A68EF398-D8E5-413A-AAF7-6E3BA5560FF2}" type="presOf" srcId="{12C7739D-CD18-4E5D-AA90-82CF80F342F4}" destId="{4E25B09B-5D8C-4EEB-853D-745A566CC566}" srcOrd="0" destOrd="0" presId="urn:microsoft.com/office/officeart/2005/8/layout/hierarchy2"/>
    <dgm:cxn modelId="{3808FF9A-3EEB-4292-8C32-2AF762FDB3F9}" type="presOf" srcId="{E2CFB788-9BEC-4EE8-BB49-3DFB0780CB10}" destId="{673AF0E6-2DB9-4D17-9210-B19AC4F543BC}" srcOrd="1" destOrd="0" presId="urn:microsoft.com/office/officeart/2005/8/layout/hierarchy2"/>
    <dgm:cxn modelId="{9E2D36AA-A713-4D8A-AD14-7DD09C742A65}" type="presOf" srcId="{C0430D74-AE01-4F8F-9384-1AEA2B06B138}" destId="{4DAF090D-BFD3-4790-98F2-774832666CE1}" srcOrd="0" destOrd="0" presId="urn:microsoft.com/office/officeart/2005/8/layout/hierarchy2"/>
    <dgm:cxn modelId="{641C11AF-D3CF-4E29-ADE1-A7DE95F88958}" srcId="{2A8643AD-2234-4702-82CD-43E50FE8727E}" destId="{99BDDCBC-3272-48E5-8DE8-ECF470883833}" srcOrd="6" destOrd="0" parTransId="{EC837784-CD1E-41DC-99BE-B4B685BBB640}" sibTransId="{D39C7E30-47B8-42FE-8D35-E651E8398309}"/>
    <dgm:cxn modelId="{4F62D9AF-0644-440D-807C-9D22BB248E77}" type="presOf" srcId="{0EF76581-8864-498E-B83E-C92FD77E33DD}" destId="{CF55D719-7363-449A-92C2-BB36936D7E92}" srcOrd="0" destOrd="0" presId="urn:microsoft.com/office/officeart/2005/8/layout/hierarchy2"/>
    <dgm:cxn modelId="{1FAC8CB9-3305-4DC0-997C-E3E979C75680}" srcId="{F114DBEB-3F70-4914-812E-361D9A820F2A}" destId="{2A8643AD-2234-4702-82CD-43E50FE8727E}" srcOrd="0" destOrd="0" parTransId="{0EF76581-8864-498E-B83E-C92FD77E33DD}" sibTransId="{4C93701F-A672-4780-9949-5352300FF58B}"/>
    <dgm:cxn modelId="{5CB757C6-8531-4A22-8259-E83782025CFD}" type="presOf" srcId="{698409F2-EF06-45A0-9999-22F708CD333B}" destId="{215905AD-EA94-4B00-9EB3-6FF662F75C1F}" srcOrd="0" destOrd="0" presId="urn:microsoft.com/office/officeart/2005/8/layout/hierarchy2"/>
    <dgm:cxn modelId="{248791C7-B8DB-4884-8D94-E2D15F7EEAC4}" type="presOf" srcId="{99BDDCBC-3272-48E5-8DE8-ECF470883833}" destId="{C4CA1D4A-FD99-4889-8D0F-2C7F41963CA8}" srcOrd="0" destOrd="0" presId="urn:microsoft.com/office/officeart/2005/8/layout/hierarchy2"/>
    <dgm:cxn modelId="{B08B0CCD-BE90-4B53-94A3-69B89811D8DA}" type="presOf" srcId="{FA8A6A7B-F6E6-4BCA-9DFB-BF8110714AD6}" destId="{268E0416-F4FE-4DE0-82A7-D6C933FD765E}" srcOrd="0" destOrd="0" presId="urn:microsoft.com/office/officeart/2005/8/layout/hierarchy2"/>
    <dgm:cxn modelId="{3C614ED3-2307-4C8E-9EB5-9B5F21E17684}" type="presOf" srcId="{E5AE070A-4070-4FB9-BF72-4EB1AE48AAD4}" destId="{79DDD15D-1E3D-4E35-851A-87050DFA9440}" srcOrd="0" destOrd="0" presId="urn:microsoft.com/office/officeart/2005/8/layout/hierarchy2"/>
    <dgm:cxn modelId="{CB3329DA-6A90-4265-9C66-4DA7AEDC3A8E}" type="presOf" srcId="{F3CC852D-AD9B-4972-B18E-35FA4F4B65E2}" destId="{CF87B0C5-3945-4AF4-9757-FF76476D85FB}" srcOrd="1" destOrd="0" presId="urn:microsoft.com/office/officeart/2005/8/layout/hierarchy2"/>
    <dgm:cxn modelId="{F726EFDB-84B4-4DB0-A0E0-7D341D8653C3}" type="presOf" srcId="{0E3AB3BB-8B7C-430F-8D50-EB7FF8115070}" destId="{30A943BA-1A5E-4CA5-B9C1-EC44264E5200}" srcOrd="0" destOrd="0" presId="urn:microsoft.com/office/officeart/2005/8/layout/hierarchy2"/>
    <dgm:cxn modelId="{0013B3DF-97A8-4490-9808-B1ABCF4A7D89}" srcId="{0E3AB3BB-8B7C-430F-8D50-EB7FF8115070}" destId="{0CB5B9C7-C272-4BF8-9D6E-A2779AFD9DAA}" srcOrd="0" destOrd="0" parTransId="{E2CFB788-9BEC-4EE8-BB49-3DFB0780CB10}" sibTransId="{71A0B644-62E0-4EBB-AB4B-F8DC272A636A}"/>
    <dgm:cxn modelId="{061C84E1-622B-4D01-AB25-BD458D4FE35F}" type="presOf" srcId="{53C4162A-80F6-4BEE-A55F-FF2E96CEAACF}" destId="{A5B4C09B-2B3A-47B3-807B-079921BC43CD}" srcOrd="1" destOrd="0" presId="urn:microsoft.com/office/officeart/2005/8/layout/hierarchy2"/>
    <dgm:cxn modelId="{A4FAF2E6-2135-4B04-8B0A-4678A121E3EA}" type="presOf" srcId="{E3FAF9E0-5C9F-49D4-A3EB-E42C0AB8A780}" destId="{CBD24833-5FFC-44E7-A5E1-CA98980830BB}" srcOrd="0" destOrd="0" presId="urn:microsoft.com/office/officeart/2005/8/layout/hierarchy2"/>
    <dgm:cxn modelId="{B83834EC-81B2-4ECE-BE12-CA2A160F7818}" type="presOf" srcId="{ED904B63-59B9-42A3-A610-B9EF8DCE6586}" destId="{F57643C6-4088-46EA-B2F9-33A3A5682FF2}" srcOrd="1" destOrd="0" presId="urn:microsoft.com/office/officeart/2005/8/layout/hierarchy2"/>
    <dgm:cxn modelId="{2E60D3F1-F8FB-4D01-BAC9-192E00C89050}" type="presOf" srcId="{70290547-C957-428E-9A70-B9DA88B39B31}" destId="{FEBA2325-605B-4FF5-8034-849FC3F6353D}" srcOrd="0" destOrd="0" presId="urn:microsoft.com/office/officeart/2005/8/layout/hierarchy2"/>
    <dgm:cxn modelId="{41352CF7-F22A-4CB6-80CC-8DE2A4026C10}" srcId="{3A2C86F4-5E98-4270-A3F8-18A39FA4A458}" destId="{F114DBEB-3F70-4914-812E-361D9A820F2A}" srcOrd="0" destOrd="0" parTransId="{9FEB83A1-4924-4B2A-AF2B-8C1FAE15D5B7}" sibTransId="{4658D7A1-245E-433F-8301-DEC58239C138}"/>
    <dgm:cxn modelId="{61E18F97-519A-424C-84EA-01CF36833DD0}" type="presParOf" srcId="{26C4649D-D5B4-4B28-A2FD-4686C5465DAF}" destId="{7B16BC4D-20C7-444B-A5B3-CB5686849141}" srcOrd="0" destOrd="0" presId="urn:microsoft.com/office/officeart/2005/8/layout/hierarchy2"/>
    <dgm:cxn modelId="{1E2CB5F6-B62E-4CEF-AF90-38BB184122BA}" type="presParOf" srcId="{7B16BC4D-20C7-444B-A5B3-CB5686849141}" destId="{D135685B-6F7E-4E90-880E-B9A762344640}" srcOrd="0" destOrd="0" presId="urn:microsoft.com/office/officeart/2005/8/layout/hierarchy2"/>
    <dgm:cxn modelId="{CE18E015-1257-426B-8B3F-63D2FF761B7A}" type="presParOf" srcId="{7B16BC4D-20C7-444B-A5B3-CB5686849141}" destId="{53C8F08A-11C5-4491-B25A-51CCF53F6D4B}" srcOrd="1" destOrd="0" presId="urn:microsoft.com/office/officeart/2005/8/layout/hierarchy2"/>
    <dgm:cxn modelId="{FB1E4237-8915-454C-AE02-3551BF75DE15}" type="presParOf" srcId="{53C8F08A-11C5-4491-B25A-51CCF53F6D4B}" destId="{CF55D719-7363-449A-92C2-BB36936D7E92}" srcOrd="0" destOrd="0" presId="urn:microsoft.com/office/officeart/2005/8/layout/hierarchy2"/>
    <dgm:cxn modelId="{9D8259F6-D786-407F-96CD-6E68064918BA}" type="presParOf" srcId="{CF55D719-7363-449A-92C2-BB36936D7E92}" destId="{BE221A5F-40D3-485B-AD99-CABBB7CE00E5}" srcOrd="0" destOrd="0" presId="urn:microsoft.com/office/officeart/2005/8/layout/hierarchy2"/>
    <dgm:cxn modelId="{90591649-0A38-4B6B-B9BC-4CABBA9FB591}" type="presParOf" srcId="{53C8F08A-11C5-4491-B25A-51CCF53F6D4B}" destId="{42C75E59-75FC-4639-BF85-80AFB3268EAB}" srcOrd="1" destOrd="0" presId="urn:microsoft.com/office/officeart/2005/8/layout/hierarchy2"/>
    <dgm:cxn modelId="{8215C070-4C14-4EEA-9640-BF8AD742223C}" type="presParOf" srcId="{42C75E59-75FC-4639-BF85-80AFB3268EAB}" destId="{8F5327B5-A19F-4C2E-8904-6A8BF1921F50}" srcOrd="0" destOrd="0" presId="urn:microsoft.com/office/officeart/2005/8/layout/hierarchy2"/>
    <dgm:cxn modelId="{D7C0C248-6C3F-408E-A74E-BF853A590E4A}" type="presParOf" srcId="{42C75E59-75FC-4639-BF85-80AFB3268EAB}" destId="{D58766A5-5679-43C0-9292-0897B6A3CCCA}" srcOrd="1" destOrd="0" presId="urn:microsoft.com/office/officeart/2005/8/layout/hierarchy2"/>
    <dgm:cxn modelId="{FAFBE030-D115-4AD6-ADF8-776C88FC59DE}" type="presParOf" srcId="{D58766A5-5679-43C0-9292-0897B6A3CCCA}" destId="{F60F30A1-43AD-4822-A018-4F5634317F89}" srcOrd="0" destOrd="0" presId="urn:microsoft.com/office/officeart/2005/8/layout/hierarchy2"/>
    <dgm:cxn modelId="{C2DFA384-DC34-4973-BC67-69BAD8758BC2}" type="presParOf" srcId="{F60F30A1-43AD-4822-A018-4F5634317F89}" destId="{3F3B400D-F91D-4308-AA25-A0223FEAF55F}" srcOrd="0" destOrd="0" presId="urn:microsoft.com/office/officeart/2005/8/layout/hierarchy2"/>
    <dgm:cxn modelId="{0B316F1F-14F7-4FA1-A81A-FA635387158D}" type="presParOf" srcId="{D58766A5-5679-43C0-9292-0897B6A3CCCA}" destId="{6E30E42E-FF6B-4F05-AE3C-E585CE7B1F36}" srcOrd="1" destOrd="0" presId="urn:microsoft.com/office/officeart/2005/8/layout/hierarchy2"/>
    <dgm:cxn modelId="{37F8F740-6653-4B5A-9A07-1BF5840CC8F3}" type="presParOf" srcId="{6E30E42E-FF6B-4F05-AE3C-E585CE7B1F36}" destId="{4E25B09B-5D8C-4EEB-853D-745A566CC566}" srcOrd="0" destOrd="0" presId="urn:microsoft.com/office/officeart/2005/8/layout/hierarchy2"/>
    <dgm:cxn modelId="{2E745C0E-4B81-464B-94C1-054D769B3035}" type="presParOf" srcId="{6E30E42E-FF6B-4F05-AE3C-E585CE7B1F36}" destId="{4B2F6075-D730-4D3D-A068-6C6F56EB6C0F}" srcOrd="1" destOrd="0" presId="urn:microsoft.com/office/officeart/2005/8/layout/hierarchy2"/>
    <dgm:cxn modelId="{08C4BF0B-F689-4950-B3F7-33EA1EE65D54}" type="presParOf" srcId="{D58766A5-5679-43C0-9292-0897B6A3CCCA}" destId="{215905AD-EA94-4B00-9EB3-6FF662F75C1F}" srcOrd="2" destOrd="0" presId="urn:microsoft.com/office/officeart/2005/8/layout/hierarchy2"/>
    <dgm:cxn modelId="{CE1F9022-1D3A-46CF-95E4-379A86966D54}" type="presParOf" srcId="{215905AD-EA94-4B00-9EB3-6FF662F75C1F}" destId="{71EBE352-349B-4AD6-AC14-D7A616442D17}" srcOrd="0" destOrd="0" presId="urn:microsoft.com/office/officeart/2005/8/layout/hierarchy2"/>
    <dgm:cxn modelId="{513CCE3B-7909-4184-9130-B072729EDC6C}" type="presParOf" srcId="{D58766A5-5679-43C0-9292-0897B6A3CCCA}" destId="{4FD09523-CAE0-4D27-92FB-06DBBFAA56D1}" srcOrd="3" destOrd="0" presId="urn:microsoft.com/office/officeart/2005/8/layout/hierarchy2"/>
    <dgm:cxn modelId="{FFB4DB3D-339D-4AA4-8DB5-FA95B46BB8D0}" type="presParOf" srcId="{4FD09523-CAE0-4D27-92FB-06DBBFAA56D1}" destId="{79DDD15D-1E3D-4E35-851A-87050DFA9440}" srcOrd="0" destOrd="0" presId="urn:microsoft.com/office/officeart/2005/8/layout/hierarchy2"/>
    <dgm:cxn modelId="{4EEB553B-50BB-4B33-A5CF-2B8160A5F368}" type="presParOf" srcId="{4FD09523-CAE0-4D27-92FB-06DBBFAA56D1}" destId="{A13D9EFE-5068-46C3-8A4E-0A5F0F0F7A6B}" srcOrd="1" destOrd="0" presId="urn:microsoft.com/office/officeart/2005/8/layout/hierarchy2"/>
    <dgm:cxn modelId="{0B5D26E8-47F1-412C-AA40-BFEC1B9D422A}" type="presParOf" srcId="{D58766A5-5679-43C0-9292-0897B6A3CCCA}" destId="{4AD5AC56-A6E6-4CBC-9CB3-36F6019FED52}" srcOrd="4" destOrd="0" presId="urn:microsoft.com/office/officeart/2005/8/layout/hierarchy2"/>
    <dgm:cxn modelId="{D5579CAC-99D0-4D29-8828-33273C8FCBE3}" type="presParOf" srcId="{4AD5AC56-A6E6-4CBC-9CB3-36F6019FED52}" destId="{FBE4A36B-7309-4913-95D2-ACDE8940FB80}" srcOrd="0" destOrd="0" presId="urn:microsoft.com/office/officeart/2005/8/layout/hierarchy2"/>
    <dgm:cxn modelId="{1DE417F1-2B75-485C-B639-81D5C868CA70}" type="presParOf" srcId="{D58766A5-5679-43C0-9292-0897B6A3CCCA}" destId="{1D16A6A2-A467-4B99-AE8C-962220F4B533}" srcOrd="5" destOrd="0" presId="urn:microsoft.com/office/officeart/2005/8/layout/hierarchy2"/>
    <dgm:cxn modelId="{70BA9792-5199-4907-BA99-391CFA7D5C28}" type="presParOf" srcId="{1D16A6A2-A467-4B99-AE8C-962220F4B533}" destId="{39F299CE-086D-4AC5-B9C1-DB323F175684}" srcOrd="0" destOrd="0" presId="urn:microsoft.com/office/officeart/2005/8/layout/hierarchy2"/>
    <dgm:cxn modelId="{34814908-DBCC-4233-BD19-C68B57B497A7}" type="presParOf" srcId="{1D16A6A2-A467-4B99-AE8C-962220F4B533}" destId="{6DB608E5-B9F2-4665-BB94-204B6EBDF13F}" srcOrd="1" destOrd="0" presId="urn:microsoft.com/office/officeart/2005/8/layout/hierarchy2"/>
    <dgm:cxn modelId="{377A5438-1577-44B8-AC00-074D71D7EBA1}" type="presParOf" srcId="{D58766A5-5679-43C0-9292-0897B6A3CCCA}" destId="{4DAF090D-BFD3-4790-98F2-774832666CE1}" srcOrd="6" destOrd="0" presId="urn:microsoft.com/office/officeart/2005/8/layout/hierarchy2"/>
    <dgm:cxn modelId="{03D59F87-2705-473C-A14D-5237C1DE51D3}" type="presParOf" srcId="{4DAF090D-BFD3-4790-98F2-774832666CE1}" destId="{1756BD59-EA83-4D92-AACE-E0A5210CB8B2}" srcOrd="0" destOrd="0" presId="urn:microsoft.com/office/officeart/2005/8/layout/hierarchy2"/>
    <dgm:cxn modelId="{6CE85BCA-E5A5-4C29-89EF-AA09FC5E60B2}" type="presParOf" srcId="{D58766A5-5679-43C0-9292-0897B6A3CCCA}" destId="{88CBF300-06E0-426D-9010-7F082623F300}" srcOrd="7" destOrd="0" presId="urn:microsoft.com/office/officeart/2005/8/layout/hierarchy2"/>
    <dgm:cxn modelId="{F1EDF3C2-51BE-44EE-95EF-C1585D25307D}" type="presParOf" srcId="{88CBF300-06E0-426D-9010-7F082623F300}" destId="{B91B2967-FC0E-49EA-8466-45E23D8811F4}" srcOrd="0" destOrd="0" presId="urn:microsoft.com/office/officeart/2005/8/layout/hierarchy2"/>
    <dgm:cxn modelId="{CC208825-F123-4624-B1A8-9D45EA8845A3}" type="presParOf" srcId="{88CBF300-06E0-426D-9010-7F082623F300}" destId="{1A2090E9-4DEE-4329-B76C-76C29395592E}" srcOrd="1" destOrd="0" presId="urn:microsoft.com/office/officeart/2005/8/layout/hierarchy2"/>
    <dgm:cxn modelId="{AD9EAC17-782D-4849-B1A7-59229150F7AE}" type="presParOf" srcId="{D58766A5-5679-43C0-9292-0897B6A3CCCA}" destId="{222D504C-A820-4212-ACC1-3AB902DF0EDB}" srcOrd="8" destOrd="0" presId="urn:microsoft.com/office/officeart/2005/8/layout/hierarchy2"/>
    <dgm:cxn modelId="{76B608E7-B2DB-4164-9775-6F01DDBD8C21}" type="presParOf" srcId="{222D504C-A820-4212-ACC1-3AB902DF0EDB}" destId="{F57643C6-4088-46EA-B2F9-33A3A5682FF2}" srcOrd="0" destOrd="0" presId="urn:microsoft.com/office/officeart/2005/8/layout/hierarchy2"/>
    <dgm:cxn modelId="{7CE84505-991D-41E9-8EAC-FEA2B6BD25C8}" type="presParOf" srcId="{D58766A5-5679-43C0-9292-0897B6A3CCCA}" destId="{3DBD7860-C5B6-4BF1-8F71-2AFBD414440C}" srcOrd="9" destOrd="0" presId="urn:microsoft.com/office/officeart/2005/8/layout/hierarchy2"/>
    <dgm:cxn modelId="{AC4C99A4-2DD8-4D76-94BE-B7B4877D263B}" type="presParOf" srcId="{3DBD7860-C5B6-4BF1-8F71-2AFBD414440C}" destId="{7EC82179-57AA-43D9-BFE1-2E48CFDB68B1}" srcOrd="0" destOrd="0" presId="urn:microsoft.com/office/officeart/2005/8/layout/hierarchy2"/>
    <dgm:cxn modelId="{8AB972F4-706A-493F-B9B8-511FAF161D35}" type="presParOf" srcId="{3DBD7860-C5B6-4BF1-8F71-2AFBD414440C}" destId="{E9E0E174-296F-44C8-ACF7-33DE28270A62}" srcOrd="1" destOrd="0" presId="urn:microsoft.com/office/officeart/2005/8/layout/hierarchy2"/>
    <dgm:cxn modelId="{A7F676F2-EB8D-47BC-83BD-676042957720}" type="presParOf" srcId="{D58766A5-5679-43C0-9292-0897B6A3CCCA}" destId="{C3D21942-653F-4FA7-9E9C-AD5E5A9C1BAF}" srcOrd="10" destOrd="0" presId="urn:microsoft.com/office/officeart/2005/8/layout/hierarchy2"/>
    <dgm:cxn modelId="{358C98C8-C0FE-49D8-8BC6-66A08F448165}" type="presParOf" srcId="{C3D21942-653F-4FA7-9E9C-AD5E5A9C1BAF}" destId="{FB762F76-86EE-4E6A-8F98-894D5E992CCD}" srcOrd="0" destOrd="0" presId="urn:microsoft.com/office/officeart/2005/8/layout/hierarchy2"/>
    <dgm:cxn modelId="{B1B39891-A946-4EA2-9205-B2DF62CA54A0}" type="presParOf" srcId="{D58766A5-5679-43C0-9292-0897B6A3CCCA}" destId="{162734A3-99EB-45BC-98B7-33C5154B4714}" srcOrd="11" destOrd="0" presId="urn:microsoft.com/office/officeart/2005/8/layout/hierarchy2"/>
    <dgm:cxn modelId="{767045D5-A4FD-45C8-851D-EA03C65932D2}" type="presParOf" srcId="{162734A3-99EB-45BC-98B7-33C5154B4714}" destId="{CBD24833-5FFC-44E7-A5E1-CA98980830BB}" srcOrd="0" destOrd="0" presId="urn:microsoft.com/office/officeart/2005/8/layout/hierarchy2"/>
    <dgm:cxn modelId="{90BA9FF7-0570-4643-8504-435FA51C5DC9}" type="presParOf" srcId="{162734A3-99EB-45BC-98B7-33C5154B4714}" destId="{3638DAD0-F2D3-4215-9E1D-51795B43B6F0}" srcOrd="1" destOrd="0" presId="urn:microsoft.com/office/officeart/2005/8/layout/hierarchy2"/>
    <dgm:cxn modelId="{55763C28-A282-4217-B33C-B10C1F6BF37E}" type="presParOf" srcId="{D58766A5-5679-43C0-9292-0897B6A3CCCA}" destId="{8021C0D2-AB31-448E-BB78-FCC760B6BCAF}" srcOrd="12" destOrd="0" presId="urn:microsoft.com/office/officeart/2005/8/layout/hierarchy2"/>
    <dgm:cxn modelId="{149E2775-DA5A-4614-A2D4-C27892117B27}" type="presParOf" srcId="{8021C0D2-AB31-448E-BB78-FCC760B6BCAF}" destId="{10C7789B-4E17-4195-A1AD-681E574DB12E}" srcOrd="0" destOrd="0" presId="urn:microsoft.com/office/officeart/2005/8/layout/hierarchy2"/>
    <dgm:cxn modelId="{87C271A6-FCF5-46FA-98F3-3C458A6F780B}" type="presParOf" srcId="{D58766A5-5679-43C0-9292-0897B6A3CCCA}" destId="{4CED386F-EA86-42A1-AB2A-35B1D2E6CFD8}" srcOrd="13" destOrd="0" presId="urn:microsoft.com/office/officeart/2005/8/layout/hierarchy2"/>
    <dgm:cxn modelId="{11B16FB8-D8F1-46DD-AF0D-5E7F4608A66B}" type="presParOf" srcId="{4CED386F-EA86-42A1-AB2A-35B1D2E6CFD8}" destId="{C4CA1D4A-FD99-4889-8D0F-2C7F41963CA8}" srcOrd="0" destOrd="0" presId="urn:microsoft.com/office/officeart/2005/8/layout/hierarchy2"/>
    <dgm:cxn modelId="{C27EB63D-87C3-46B7-967C-AA5D3437A582}" type="presParOf" srcId="{4CED386F-EA86-42A1-AB2A-35B1D2E6CFD8}" destId="{0C007620-1481-4E4A-8AF9-046E975D5884}" srcOrd="1" destOrd="0" presId="urn:microsoft.com/office/officeart/2005/8/layout/hierarchy2"/>
    <dgm:cxn modelId="{0D41ABA3-D956-4A92-A5AC-A9FBE3914D3A}" type="presParOf" srcId="{53C8F08A-11C5-4491-B25A-51CCF53F6D4B}" destId="{C08D85E7-0E3A-45DB-8F92-3D8EE72FEEEA}" srcOrd="2" destOrd="0" presId="urn:microsoft.com/office/officeart/2005/8/layout/hierarchy2"/>
    <dgm:cxn modelId="{7D0D36E0-CC3E-4A69-84CD-02D2751E2CD8}" type="presParOf" srcId="{C08D85E7-0E3A-45DB-8F92-3D8EE72FEEEA}" destId="{CF87B0C5-3945-4AF4-9757-FF76476D85FB}" srcOrd="0" destOrd="0" presId="urn:microsoft.com/office/officeart/2005/8/layout/hierarchy2"/>
    <dgm:cxn modelId="{5CB86F53-AC4F-4E4F-B793-31DE9FC1817B}" type="presParOf" srcId="{53C8F08A-11C5-4491-B25A-51CCF53F6D4B}" destId="{C7ED14C9-CE19-40CE-8767-46517BD8C9C4}" srcOrd="3" destOrd="0" presId="urn:microsoft.com/office/officeart/2005/8/layout/hierarchy2"/>
    <dgm:cxn modelId="{E3D6B82D-55A0-49C9-A46B-0602A0E67589}" type="presParOf" srcId="{C7ED14C9-CE19-40CE-8767-46517BD8C9C4}" destId="{30A943BA-1A5E-4CA5-B9C1-EC44264E5200}" srcOrd="0" destOrd="0" presId="urn:microsoft.com/office/officeart/2005/8/layout/hierarchy2"/>
    <dgm:cxn modelId="{1CCCCADF-1251-4757-983D-10882F62CFFA}" type="presParOf" srcId="{C7ED14C9-CE19-40CE-8767-46517BD8C9C4}" destId="{E197BA30-CFBE-4C0C-A87B-63F86A693F45}" srcOrd="1" destOrd="0" presId="urn:microsoft.com/office/officeart/2005/8/layout/hierarchy2"/>
    <dgm:cxn modelId="{AF7787F0-0009-4666-86E5-3398C0C945C2}" type="presParOf" srcId="{E197BA30-CFBE-4C0C-A87B-63F86A693F45}" destId="{F60E34F3-7A95-4B83-8B8A-9D380063E020}" srcOrd="0" destOrd="0" presId="urn:microsoft.com/office/officeart/2005/8/layout/hierarchy2"/>
    <dgm:cxn modelId="{D748B9A9-3F45-46E3-8EF5-C85EF2B0DAFC}" type="presParOf" srcId="{F60E34F3-7A95-4B83-8B8A-9D380063E020}" destId="{673AF0E6-2DB9-4D17-9210-B19AC4F543BC}" srcOrd="0" destOrd="0" presId="urn:microsoft.com/office/officeart/2005/8/layout/hierarchy2"/>
    <dgm:cxn modelId="{CA07EA7F-AE8D-40D9-8160-036871F38988}" type="presParOf" srcId="{E197BA30-CFBE-4C0C-A87B-63F86A693F45}" destId="{2EC4475C-0C12-4340-852A-553869571B02}" srcOrd="1" destOrd="0" presId="urn:microsoft.com/office/officeart/2005/8/layout/hierarchy2"/>
    <dgm:cxn modelId="{C8B673AF-FDB9-429D-9658-9107B94D1738}" type="presParOf" srcId="{2EC4475C-0C12-4340-852A-553869571B02}" destId="{6CE4C80E-4159-4083-9CF3-8066A671C13B}" srcOrd="0" destOrd="0" presId="urn:microsoft.com/office/officeart/2005/8/layout/hierarchy2"/>
    <dgm:cxn modelId="{3F50683D-6334-41FE-A9E7-C4870EDD9E4B}" type="presParOf" srcId="{2EC4475C-0C12-4340-852A-553869571B02}" destId="{751707EF-B3AB-4AA1-924F-F239299FE54B}" srcOrd="1" destOrd="0" presId="urn:microsoft.com/office/officeart/2005/8/layout/hierarchy2"/>
    <dgm:cxn modelId="{33B9FD64-8FF5-4A75-9122-72C938A1930B}" type="presParOf" srcId="{E197BA30-CFBE-4C0C-A87B-63F86A693F45}" destId="{A9B32A76-7CC8-49F0-947D-8939EA85154A}" srcOrd="2" destOrd="0" presId="urn:microsoft.com/office/officeart/2005/8/layout/hierarchy2"/>
    <dgm:cxn modelId="{D01A730E-9BED-41DF-AC18-965517487CB7}" type="presParOf" srcId="{A9B32A76-7CC8-49F0-947D-8939EA85154A}" destId="{624D0828-CB3A-4048-849F-E79EFD8FE9A1}" srcOrd="0" destOrd="0" presId="urn:microsoft.com/office/officeart/2005/8/layout/hierarchy2"/>
    <dgm:cxn modelId="{6AD493DD-3F0B-440F-9D8E-49BD4B769394}" type="presParOf" srcId="{E197BA30-CFBE-4C0C-A87B-63F86A693F45}" destId="{52C20754-FCE0-4B91-A914-83A4184C3DC5}" srcOrd="3" destOrd="0" presId="urn:microsoft.com/office/officeart/2005/8/layout/hierarchy2"/>
    <dgm:cxn modelId="{8AE6A3C5-8D3A-4048-9520-2E2FCBD62534}" type="presParOf" srcId="{52C20754-FCE0-4B91-A914-83A4184C3DC5}" destId="{A98C31A5-DDB9-49E1-93A2-57FCACE30886}" srcOrd="0" destOrd="0" presId="urn:microsoft.com/office/officeart/2005/8/layout/hierarchy2"/>
    <dgm:cxn modelId="{CFC8A3EA-D934-4A81-B1FE-0AF834E9C2B5}" type="presParOf" srcId="{52C20754-FCE0-4B91-A914-83A4184C3DC5}" destId="{13A96D1B-79DD-4812-B1B0-B4FCA6506234}" srcOrd="1" destOrd="0" presId="urn:microsoft.com/office/officeart/2005/8/layout/hierarchy2"/>
    <dgm:cxn modelId="{7FD1B835-4AD2-4168-8AD5-A3042CFA76D5}" type="presParOf" srcId="{E197BA30-CFBE-4C0C-A87B-63F86A693F45}" destId="{268E0416-F4FE-4DE0-82A7-D6C933FD765E}" srcOrd="4" destOrd="0" presId="urn:microsoft.com/office/officeart/2005/8/layout/hierarchy2"/>
    <dgm:cxn modelId="{D4EA0B31-C4A4-444A-A9E3-B926BCE1E487}" type="presParOf" srcId="{268E0416-F4FE-4DE0-82A7-D6C933FD765E}" destId="{D140F278-8E2D-4471-876E-430288E2200C}" srcOrd="0" destOrd="0" presId="urn:microsoft.com/office/officeart/2005/8/layout/hierarchy2"/>
    <dgm:cxn modelId="{80824071-9BA7-4592-9E3A-4106D7940C64}" type="presParOf" srcId="{E197BA30-CFBE-4C0C-A87B-63F86A693F45}" destId="{E2AEE802-B3E7-4D03-AA2E-1087710D21F0}" srcOrd="5" destOrd="0" presId="urn:microsoft.com/office/officeart/2005/8/layout/hierarchy2"/>
    <dgm:cxn modelId="{0A715BE4-02E0-4192-B35C-809D27D5240F}" type="presParOf" srcId="{E2AEE802-B3E7-4D03-AA2E-1087710D21F0}" destId="{FEBA2325-605B-4FF5-8034-849FC3F6353D}" srcOrd="0" destOrd="0" presId="urn:microsoft.com/office/officeart/2005/8/layout/hierarchy2"/>
    <dgm:cxn modelId="{79A49C38-AD9E-4116-B71B-ABBB8D580C7E}" type="presParOf" srcId="{E2AEE802-B3E7-4D03-AA2E-1087710D21F0}" destId="{70689F1B-41FE-4408-B1D1-6C0523F100F2}" srcOrd="1" destOrd="0" presId="urn:microsoft.com/office/officeart/2005/8/layout/hierarchy2"/>
    <dgm:cxn modelId="{AB2E7B58-042B-4A33-A34C-5CFA66199D08}" type="presParOf" srcId="{E197BA30-CFBE-4C0C-A87B-63F86A693F45}" destId="{8F69B5BE-90E3-471F-A7A7-961180F52BE8}" srcOrd="6" destOrd="0" presId="urn:microsoft.com/office/officeart/2005/8/layout/hierarchy2"/>
    <dgm:cxn modelId="{C0339778-0C0D-4420-871E-EECF77C6CC2D}" type="presParOf" srcId="{8F69B5BE-90E3-471F-A7A7-961180F52BE8}" destId="{A5B4C09B-2B3A-47B3-807B-079921BC43CD}" srcOrd="0" destOrd="0" presId="urn:microsoft.com/office/officeart/2005/8/layout/hierarchy2"/>
    <dgm:cxn modelId="{2BED7785-158E-4C41-A35A-9016C3978FB2}" type="presParOf" srcId="{E197BA30-CFBE-4C0C-A87B-63F86A693F45}" destId="{98212556-3199-4F97-A0D2-E0F127E164B7}" srcOrd="7" destOrd="0" presId="urn:microsoft.com/office/officeart/2005/8/layout/hierarchy2"/>
    <dgm:cxn modelId="{AA9FEF66-B5FB-4159-991C-7BBE33A0D2B9}" type="presParOf" srcId="{98212556-3199-4F97-A0D2-E0F127E164B7}" destId="{C5E6BDC0-C9CB-47CC-9F13-C6DF574A060B}" srcOrd="0" destOrd="0" presId="urn:microsoft.com/office/officeart/2005/8/layout/hierarchy2"/>
    <dgm:cxn modelId="{E541EECF-9931-40BF-8361-53493EB9CE93}" type="presParOf" srcId="{98212556-3199-4F97-A0D2-E0F127E164B7}" destId="{AA15E516-99D3-479E-9E9D-7600E225DF86}"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9428F7C-7528-4CF7-989B-D0B3B69D41C7}" type="doc">
      <dgm:prSet loTypeId="urn:microsoft.com/office/officeart/2005/8/layout/vList3#2" loCatId="list" qsTypeId="urn:microsoft.com/office/officeart/2005/8/quickstyle/simple1" qsCatId="simple" csTypeId="urn:microsoft.com/office/officeart/2005/8/colors/colorful3" csCatId="colorful" phldr="1"/>
      <dgm:spPr/>
    </dgm:pt>
    <dgm:pt modelId="{B1010038-4EFD-49E1-8FA7-4894D5A7A668}">
      <dgm:prSet phldrT="[Текст]" custT="1"/>
      <dgm:spPr/>
      <dgm:t>
        <a:bodyPr/>
        <a:lstStyle/>
        <a:p>
          <a:r>
            <a:rPr lang="ru-RU"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Понимаю и могу объяснить</a:t>
          </a:r>
        </a:p>
      </dgm:t>
    </dgm:pt>
    <dgm:pt modelId="{9B2A35B0-C266-46A9-B82B-2A32A46C016C}" type="parTrans" cxnId="{D540C0DB-A2F7-4A2A-B354-AD25003C0859}">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840268A-3AF4-4DF3-9090-62B4E1E2CB80}" type="sibTrans" cxnId="{D540C0DB-A2F7-4A2A-B354-AD25003C0859}">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1E3AA39-5520-4CA0-9EC5-B6FF0FDEA811}">
      <dgm:prSet phldrT="[Текст]" custT="1"/>
      <dgm:spPr/>
      <dgm:t>
        <a:bodyPr/>
        <a:lstStyle/>
        <a:p>
          <a:r>
            <a:rPr lang="ru-RU"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Все еще не понимаю</a:t>
          </a:r>
        </a:p>
      </dgm:t>
    </dgm:pt>
    <dgm:pt modelId="{684BEA8D-8261-4CAA-B34B-28BA5A43047B}" type="parTrans" cxnId="{43C024AD-B17F-4C64-A56F-C4FE6E1D843C}">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C311AD0-055B-4AE2-8D5E-E059991A6FAB}" type="sibTrans" cxnId="{43C024AD-B17F-4C64-A56F-C4FE6E1D843C}">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E076148-9302-4DA6-B55E-F88F9EE36454}">
      <dgm:prSet phldrT="[Текст]" custT="1"/>
      <dgm:spPr/>
      <dgm:t>
        <a:bodyPr/>
        <a:lstStyle/>
        <a:p>
          <a:r>
            <a:rPr lang="ru-RU"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 уверен, что понимаю правильно</a:t>
          </a:r>
        </a:p>
      </dgm:t>
    </dgm:pt>
    <dgm:pt modelId="{D07D84FC-9A24-4729-B777-3877683A8FEF}" type="parTrans" cxnId="{41FA11E0-4D74-4839-8D5C-19F80D57B3CE}">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FE38995-1E65-4D27-9B13-22F26B7096D3}" type="sibTrans" cxnId="{41FA11E0-4D74-4839-8D5C-19F80D57B3CE}">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69E4644-70F3-4F7F-BBE9-B8D0B6CC1A16}" type="pres">
      <dgm:prSet presAssocID="{49428F7C-7528-4CF7-989B-D0B3B69D41C7}" presName="linearFlow" presStyleCnt="0">
        <dgm:presLayoutVars>
          <dgm:dir/>
          <dgm:resizeHandles val="exact"/>
        </dgm:presLayoutVars>
      </dgm:prSet>
      <dgm:spPr/>
    </dgm:pt>
    <dgm:pt modelId="{E7BD1368-C510-4F68-9074-79F24DC32C79}" type="pres">
      <dgm:prSet presAssocID="{B1010038-4EFD-49E1-8FA7-4894D5A7A668}" presName="composite" presStyleCnt="0"/>
      <dgm:spPr/>
    </dgm:pt>
    <dgm:pt modelId="{3DF544C3-8240-4721-92A6-24C35D06F5EA}" type="pres">
      <dgm:prSet presAssocID="{B1010038-4EFD-49E1-8FA7-4894D5A7A668}" presName="imgShp" presStyleLbl="fgImgPlace1" presStyleIdx="0" presStyleCnt="3"/>
      <dgm:spPr/>
    </dgm:pt>
    <dgm:pt modelId="{546DBFD7-D77B-4B0C-9408-236CD38BEEF8}" type="pres">
      <dgm:prSet presAssocID="{B1010038-4EFD-49E1-8FA7-4894D5A7A668}" presName="txShp" presStyleLbl="node1" presStyleIdx="0" presStyleCnt="3">
        <dgm:presLayoutVars>
          <dgm:bulletEnabled val="1"/>
        </dgm:presLayoutVars>
      </dgm:prSet>
      <dgm:spPr/>
    </dgm:pt>
    <dgm:pt modelId="{40CB6752-3B49-4232-B915-F870A2057C37}" type="pres">
      <dgm:prSet presAssocID="{7840268A-3AF4-4DF3-9090-62B4E1E2CB80}" presName="spacing" presStyleCnt="0"/>
      <dgm:spPr/>
    </dgm:pt>
    <dgm:pt modelId="{E5CE06E8-3DD3-48E1-A997-1595B018D92C}" type="pres">
      <dgm:prSet presAssocID="{31E3AA39-5520-4CA0-9EC5-B6FF0FDEA811}" presName="composite" presStyleCnt="0"/>
      <dgm:spPr/>
    </dgm:pt>
    <dgm:pt modelId="{4FEBE03A-6FC0-481D-A158-F5F9E2E74C4C}" type="pres">
      <dgm:prSet presAssocID="{31E3AA39-5520-4CA0-9EC5-B6FF0FDEA811}" presName="imgShp" presStyleLbl="fgImgPlace1" presStyleIdx="1" presStyleCnt="3"/>
      <dgm:spPr/>
    </dgm:pt>
    <dgm:pt modelId="{119325B2-0ED3-45D5-85F7-6B493D3E0ABD}" type="pres">
      <dgm:prSet presAssocID="{31E3AA39-5520-4CA0-9EC5-B6FF0FDEA811}" presName="txShp" presStyleLbl="node1" presStyleIdx="1" presStyleCnt="3">
        <dgm:presLayoutVars>
          <dgm:bulletEnabled val="1"/>
        </dgm:presLayoutVars>
      </dgm:prSet>
      <dgm:spPr/>
    </dgm:pt>
    <dgm:pt modelId="{21D378CE-9DB2-469A-AE6F-35FAFBA58414}" type="pres">
      <dgm:prSet presAssocID="{BC311AD0-055B-4AE2-8D5E-E059991A6FAB}" presName="spacing" presStyleCnt="0"/>
      <dgm:spPr/>
    </dgm:pt>
    <dgm:pt modelId="{07B14D81-7B36-4B49-9A6C-6F919887A9F2}" type="pres">
      <dgm:prSet presAssocID="{9E076148-9302-4DA6-B55E-F88F9EE36454}" presName="composite" presStyleCnt="0"/>
      <dgm:spPr/>
    </dgm:pt>
    <dgm:pt modelId="{671A978E-237F-4FE9-80AA-2313D4D848A5}" type="pres">
      <dgm:prSet presAssocID="{9E076148-9302-4DA6-B55E-F88F9EE36454}" presName="imgShp" presStyleLbl="fgImgPlace1" presStyleIdx="2" presStyleCnt="3"/>
      <dgm:spPr/>
    </dgm:pt>
    <dgm:pt modelId="{93F35E5B-BDE2-49C1-92CB-06201A060715}" type="pres">
      <dgm:prSet presAssocID="{9E076148-9302-4DA6-B55E-F88F9EE36454}" presName="txShp" presStyleLbl="node1" presStyleIdx="2" presStyleCnt="3">
        <dgm:presLayoutVars>
          <dgm:bulletEnabled val="1"/>
        </dgm:presLayoutVars>
      </dgm:prSet>
      <dgm:spPr/>
    </dgm:pt>
  </dgm:ptLst>
  <dgm:cxnLst>
    <dgm:cxn modelId="{037D2C09-F43A-44DF-A96A-F49DC4A0A538}" type="presOf" srcId="{49428F7C-7528-4CF7-989B-D0B3B69D41C7}" destId="{E69E4644-70F3-4F7F-BBE9-B8D0B6CC1A16}" srcOrd="0" destOrd="0" presId="urn:microsoft.com/office/officeart/2005/8/layout/vList3#2"/>
    <dgm:cxn modelId="{C463B00B-F3F9-4118-AD7E-A71E3FA6128C}" type="presOf" srcId="{31E3AA39-5520-4CA0-9EC5-B6FF0FDEA811}" destId="{119325B2-0ED3-45D5-85F7-6B493D3E0ABD}" srcOrd="0" destOrd="0" presId="urn:microsoft.com/office/officeart/2005/8/layout/vList3#2"/>
    <dgm:cxn modelId="{B5D4D03A-62F5-4917-8937-54E5ADA666DF}" type="presOf" srcId="{B1010038-4EFD-49E1-8FA7-4894D5A7A668}" destId="{546DBFD7-D77B-4B0C-9408-236CD38BEEF8}" srcOrd="0" destOrd="0" presId="urn:microsoft.com/office/officeart/2005/8/layout/vList3#2"/>
    <dgm:cxn modelId="{70C64979-EC10-4F58-B749-363ABF1BE301}" type="presOf" srcId="{9E076148-9302-4DA6-B55E-F88F9EE36454}" destId="{93F35E5B-BDE2-49C1-92CB-06201A060715}" srcOrd="0" destOrd="0" presId="urn:microsoft.com/office/officeart/2005/8/layout/vList3#2"/>
    <dgm:cxn modelId="{43C024AD-B17F-4C64-A56F-C4FE6E1D843C}" srcId="{49428F7C-7528-4CF7-989B-D0B3B69D41C7}" destId="{31E3AA39-5520-4CA0-9EC5-B6FF0FDEA811}" srcOrd="1" destOrd="0" parTransId="{684BEA8D-8261-4CAA-B34B-28BA5A43047B}" sibTransId="{BC311AD0-055B-4AE2-8D5E-E059991A6FAB}"/>
    <dgm:cxn modelId="{D540C0DB-A2F7-4A2A-B354-AD25003C0859}" srcId="{49428F7C-7528-4CF7-989B-D0B3B69D41C7}" destId="{B1010038-4EFD-49E1-8FA7-4894D5A7A668}" srcOrd="0" destOrd="0" parTransId="{9B2A35B0-C266-46A9-B82B-2A32A46C016C}" sibTransId="{7840268A-3AF4-4DF3-9090-62B4E1E2CB80}"/>
    <dgm:cxn modelId="{41FA11E0-4D74-4839-8D5C-19F80D57B3CE}" srcId="{49428F7C-7528-4CF7-989B-D0B3B69D41C7}" destId="{9E076148-9302-4DA6-B55E-F88F9EE36454}" srcOrd="2" destOrd="0" parTransId="{D07D84FC-9A24-4729-B777-3877683A8FEF}" sibTransId="{AFE38995-1E65-4D27-9B13-22F26B7096D3}"/>
    <dgm:cxn modelId="{176FA276-D935-45C4-88C2-632214047C8C}" type="presParOf" srcId="{E69E4644-70F3-4F7F-BBE9-B8D0B6CC1A16}" destId="{E7BD1368-C510-4F68-9074-79F24DC32C79}" srcOrd="0" destOrd="0" presId="urn:microsoft.com/office/officeart/2005/8/layout/vList3#2"/>
    <dgm:cxn modelId="{0BEEF1F2-2968-4563-A59B-3B8DAB11F221}" type="presParOf" srcId="{E7BD1368-C510-4F68-9074-79F24DC32C79}" destId="{3DF544C3-8240-4721-92A6-24C35D06F5EA}" srcOrd="0" destOrd="0" presId="urn:microsoft.com/office/officeart/2005/8/layout/vList3#2"/>
    <dgm:cxn modelId="{F76D53D4-9A66-4616-BA6D-07D4A0EE71F8}" type="presParOf" srcId="{E7BD1368-C510-4F68-9074-79F24DC32C79}" destId="{546DBFD7-D77B-4B0C-9408-236CD38BEEF8}" srcOrd="1" destOrd="0" presId="urn:microsoft.com/office/officeart/2005/8/layout/vList3#2"/>
    <dgm:cxn modelId="{7B922241-41E7-4546-975D-86A500E37AFD}" type="presParOf" srcId="{E69E4644-70F3-4F7F-BBE9-B8D0B6CC1A16}" destId="{40CB6752-3B49-4232-B915-F870A2057C37}" srcOrd="1" destOrd="0" presId="urn:microsoft.com/office/officeart/2005/8/layout/vList3#2"/>
    <dgm:cxn modelId="{019858F4-ACB4-4449-9909-185C3FC99746}" type="presParOf" srcId="{E69E4644-70F3-4F7F-BBE9-B8D0B6CC1A16}" destId="{E5CE06E8-3DD3-48E1-A997-1595B018D92C}" srcOrd="2" destOrd="0" presId="urn:microsoft.com/office/officeart/2005/8/layout/vList3#2"/>
    <dgm:cxn modelId="{FCDAEA02-CBF1-45DF-B0AE-3F5B23728820}" type="presParOf" srcId="{E5CE06E8-3DD3-48E1-A997-1595B018D92C}" destId="{4FEBE03A-6FC0-481D-A158-F5F9E2E74C4C}" srcOrd="0" destOrd="0" presId="urn:microsoft.com/office/officeart/2005/8/layout/vList3#2"/>
    <dgm:cxn modelId="{960098D6-3566-4619-AF83-086C9C86E420}" type="presParOf" srcId="{E5CE06E8-3DD3-48E1-A997-1595B018D92C}" destId="{119325B2-0ED3-45D5-85F7-6B493D3E0ABD}" srcOrd="1" destOrd="0" presId="urn:microsoft.com/office/officeart/2005/8/layout/vList3#2"/>
    <dgm:cxn modelId="{BADB6719-F305-422B-B614-ED93003B12DC}" type="presParOf" srcId="{E69E4644-70F3-4F7F-BBE9-B8D0B6CC1A16}" destId="{21D378CE-9DB2-469A-AE6F-35FAFBA58414}" srcOrd="3" destOrd="0" presId="urn:microsoft.com/office/officeart/2005/8/layout/vList3#2"/>
    <dgm:cxn modelId="{F48D0302-84A2-4DF6-B9C7-97C516C15565}" type="presParOf" srcId="{E69E4644-70F3-4F7F-BBE9-B8D0B6CC1A16}" destId="{07B14D81-7B36-4B49-9A6C-6F919887A9F2}" srcOrd="4" destOrd="0" presId="urn:microsoft.com/office/officeart/2005/8/layout/vList3#2"/>
    <dgm:cxn modelId="{841B99B7-C07D-4F9E-B8B5-DA6D6BB81693}" type="presParOf" srcId="{07B14D81-7B36-4B49-9A6C-6F919887A9F2}" destId="{671A978E-237F-4FE9-80AA-2313D4D848A5}" srcOrd="0" destOrd="0" presId="urn:microsoft.com/office/officeart/2005/8/layout/vList3#2"/>
    <dgm:cxn modelId="{1ECCCDDB-4AA1-4CF3-8A02-D7B7893ED610}" type="presParOf" srcId="{07B14D81-7B36-4B49-9A6C-6F919887A9F2}" destId="{93F35E5B-BDE2-49C1-92CB-06201A060715}" srcOrd="1" destOrd="0" presId="urn:microsoft.com/office/officeart/2005/8/layout/vList3#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128D1EC-4CAB-42F5-9ECD-0FA9DA7E08AA}"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C24C40BA-8A19-4F77-AB1E-96CDFD70089A}">
      <dgm:prSet phldrT="[Текст]" custT="1"/>
      <dgm:spPr/>
      <dgm:t>
        <a:bodyPr/>
        <a:lstStyle/>
        <a:p>
          <a:r>
            <a:rPr lang="ru-R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Учитель</a:t>
          </a:r>
        </a:p>
      </dgm:t>
    </dgm:pt>
    <dgm:pt modelId="{417C94F4-F88D-443B-B1D4-E2D167C14D7F}" type="parTrans" cxnId="{E12A2749-8322-4F72-8417-0A077D91DAA5}">
      <dgm:prSet/>
      <dgm:spPr/>
      <dgm:t>
        <a:bodyPr/>
        <a:lstStyle/>
        <a:p>
          <a:endParaRPr lang="ru-RU">
            <a:latin typeface="Arial" panose="020B0604020202020204" pitchFamily="34" charset="0"/>
            <a:cs typeface="Arial" panose="020B0604020202020204" pitchFamily="34" charset="0"/>
          </a:endParaRPr>
        </a:p>
      </dgm:t>
    </dgm:pt>
    <dgm:pt modelId="{BFAC4A1F-5591-4167-9D69-ED3C0113CD7E}" type="sibTrans" cxnId="{E12A2749-8322-4F72-8417-0A077D91DAA5}">
      <dgm:prSet/>
      <dgm:spPr/>
      <dgm:t>
        <a:bodyPr/>
        <a:lstStyle/>
        <a:p>
          <a:endParaRPr lang="ru-RU">
            <a:latin typeface="Arial" panose="020B0604020202020204" pitchFamily="34" charset="0"/>
            <a:cs typeface="Arial" panose="020B0604020202020204" pitchFamily="34" charset="0"/>
          </a:endParaRPr>
        </a:p>
      </dgm:t>
    </dgm:pt>
    <dgm:pt modelId="{19954869-EB33-4DBA-97D6-8572D03F760B}">
      <dgm:prSet phldrT="[Текст]"/>
      <dgm:spPr/>
      <dgm:t>
        <a:bodyPr/>
        <a:lstStyle/>
        <a:p>
          <a:r>
            <a:rPr lang="ru-RU" dirty="0">
              <a:latin typeface="Arial" panose="020B0604020202020204" pitchFamily="34" charset="0"/>
              <a:cs typeface="Arial" panose="020B0604020202020204" pitchFamily="34" charset="0"/>
            </a:rPr>
            <a:t>Придумывает задание</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с ошибками.</a:t>
          </a:r>
        </a:p>
      </dgm:t>
    </dgm:pt>
    <dgm:pt modelId="{E1565536-2AC7-47EF-8B1A-509A5741C772}" type="parTrans" cxnId="{A718496C-EB78-48C1-90E8-272C3B1F5E96}">
      <dgm:prSet/>
      <dgm:spPr/>
      <dgm:t>
        <a:bodyPr/>
        <a:lstStyle/>
        <a:p>
          <a:endParaRPr lang="ru-RU">
            <a:latin typeface="Arial" panose="020B0604020202020204" pitchFamily="34" charset="0"/>
            <a:cs typeface="Arial" panose="020B0604020202020204" pitchFamily="34" charset="0"/>
          </a:endParaRPr>
        </a:p>
      </dgm:t>
    </dgm:pt>
    <dgm:pt modelId="{830D0CD2-3F3D-4765-B118-3C0511F7D2D5}" type="sibTrans" cxnId="{A718496C-EB78-48C1-90E8-272C3B1F5E96}">
      <dgm:prSet/>
      <dgm:spPr/>
      <dgm:t>
        <a:bodyPr/>
        <a:lstStyle/>
        <a:p>
          <a:endParaRPr lang="ru-RU">
            <a:latin typeface="Arial" panose="020B0604020202020204" pitchFamily="34" charset="0"/>
            <a:cs typeface="Arial" panose="020B0604020202020204" pitchFamily="34" charset="0"/>
          </a:endParaRPr>
        </a:p>
      </dgm:t>
    </dgm:pt>
    <dgm:pt modelId="{70DD7545-CF24-450D-A308-D86A294CB6E0}">
      <dgm:prSet phldrT="[Текст]" custT="1"/>
      <dgm:spPr/>
      <dgm:t>
        <a:bodyPr/>
        <a:lstStyle/>
        <a:p>
          <a:r>
            <a:rPr lang="ru-R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Ученики</a:t>
          </a:r>
        </a:p>
      </dgm:t>
    </dgm:pt>
    <dgm:pt modelId="{658F8421-F41E-48A1-8B9A-A808826236D7}" type="parTrans" cxnId="{C8A2A46A-AF0F-4254-9427-12D651D5C624}">
      <dgm:prSet/>
      <dgm:spPr/>
      <dgm:t>
        <a:bodyPr/>
        <a:lstStyle/>
        <a:p>
          <a:endParaRPr lang="ru-RU">
            <a:latin typeface="Arial" panose="020B0604020202020204" pitchFamily="34" charset="0"/>
            <a:cs typeface="Arial" panose="020B0604020202020204" pitchFamily="34" charset="0"/>
          </a:endParaRPr>
        </a:p>
      </dgm:t>
    </dgm:pt>
    <dgm:pt modelId="{A72C050A-0C98-4B9A-924E-E2CE2E98E3CC}" type="sibTrans" cxnId="{C8A2A46A-AF0F-4254-9427-12D651D5C624}">
      <dgm:prSet/>
      <dgm:spPr/>
      <dgm:t>
        <a:bodyPr/>
        <a:lstStyle/>
        <a:p>
          <a:endParaRPr lang="ru-RU">
            <a:latin typeface="Arial" panose="020B0604020202020204" pitchFamily="34" charset="0"/>
            <a:cs typeface="Arial" panose="020B0604020202020204" pitchFamily="34" charset="0"/>
          </a:endParaRPr>
        </a:p>
      </dgm:t>
    </dgm:pt>
    <dgm:pt modelId="{DE5B4109-2D78-41A9-A01B-BEE4D5082F6E}">
      <dgm:prSet phldrT="[Текст]"/>
      <dgm:spPr/>
      <dgm:t>
        <a:bodyPr/>
        <a:lstStyle/>
        <a:p>
          <a:r>
            <a:rPr lang="ru-RU" dirty="0">
              <a:latin typeface="Arial" panose="020B0604020202020204" pitchFamily="34" charset="0"/>
              <a:cs typeface="Arial" panose="020B0604020202020204" pitchFamily="34" charset="0"/>
            </a:rPr>
            <a:t>Ищут ошибки</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в заданиях.</a:t>
          </a:r>
        </a:p>
      </dgm:t>
    </dgm:pt>
    <dgm:pt modelId="{15305129-4EBE-43F5-8D63-89B4E5D8A327}" type="parTrans" cxnId="{D09CD53F-7ED1-4A5A-8F0D-F7F709DE3E8F}">
      <dgm:prSet/>
      <dgm:spPr/>
      <dgm:t>
        <a:bodyPr/>
        <a:lstStyle/>
        <a:p>
          <a:endParaRPr lang="ru-RU">
            <a:latin typeface="Arial" panose="020B0604020202020204" pitchFamily="34" charset="0"/>
            <a:cs typeface="Arial" panose="020B0604020202020204" pitchFamily="34" charset="0"/>
          </a:endParaRPr>
        </a:p>
      </dgm:t>
    </dgm:pt>
    <dgm:pt modelId="{D92C9266-949D-4736-B6C0-F97C407CCB80}" type="sibTrans" cxnId="{D09CD53F-7ED1-4A5A-8F0D-F7F709DE3E8F}">
      <dgm:prSet/>
      <dgm:spPr/>
      <dgm:t>
        <a:bodyPr/>
        <a:lstStyle/>
        <a:p>
          <a:endParaRPr lang="ru-RU">
            <a:latin typeface="Arial" panose="020B0604020202020204" pitchFamily="34" charset="0"/>
            <a:cs typeface="Arial" panose="020B0604020202020204" pitchFamily="34" charset="0"/>
          </a:endParaRPr>
        </a:p>
      </dgm:t>
    </dgm:pt>
    <dgm:pt modelId="{583AC344-971A-4220-96EE-1958F204F307}">
      <dgm:prSet phldrT="[Текст]"/>
      <dgm:spPr/>
      <dgm:t>
        <a:bodyPr/>
        <a:lstStyle/>
        <a:p>
          <a:r>
            <a:rPr lang="ru-RU" dirty="0">
              <a:latin typeface="Arial" panose="020B0604020202020204" pitchFamily="34" charset="0"/>
              <a:cs typeface="Arial" panose="020B0604020202020204" pitchFamily="34" charset="0"/>
            </a:rPr>
            <a:t>Предлагает ученикам исправить ошибки и объяснить свою точку зрения</a:t>
          </a:r>
        </a:p>
      </dgm:t>
    </dgm:pt>
    <dgm:pt modelId="{FC9015F5-45BF-45F4-B51D-2E76E43041F4}" type="parTrans" cxnId="{D98D5DF7-F2D5-47A3-AF20-A262C3CC47BC}">
      <dgm:prSet/>
      <dgm:spPr/>
      <dgm:t>
        <a:bodyPr/>
        <a:lstStyle/>
        <a:p>
          <a:endParaRPr lang="ru-RU">
            <a:latin typeface="Arial" panose="020B0604020202020204" pitchFamily="34" charset="0"/>
            <a:cs typeface="Arial" panose="020B0604020202020204" pitchFamily="34" charset="0"/>
          </a:endParaRPr>
        </a:p>
      </dgm:t>
    </dgm:pt>
    <dgm:pt modelId="{DFF061A8-B3B5-4506-A059-12B065927CDD}" type="sibTrans" cxnId="{D98D5DF7-F2D5-47A3-AF20-A262C3CC47BC}">
      <dgm:prSet/>
      <dgm:spPr/>
      <dgm:t>
        <a:bodyPr/>
        <a:lstStyle/>
        <a:p>
          <a:endParaRPr lang="ru-RU">
            <a:latin typeface="Arial" panose="020B0604020202020204" pitchFamily="34" charset="0"/>
            <a:cs typeface="Arial" panose="020B0604020202020204" pitchFamily="34" charset="0"/>
          </a:endParaRPr>
        </a:p>
      </dgm:t>
    </dgm:pt>
    <dgm:pt modelId="{3EEC5F30-E8A1-44F8-AECC-B72267BC6AB3}">
      <dgm:prSet phldrT="[Текст]"/>
      <dgm:spPr/>
      <dgm:t>
        <a:bodyPr/>
        <a:lstStyle/>
        <a:p>
          <a:r>
            <a:rPr lang="ru-RU" dirty="0">
              <a:latin typeface="Arial" panose="020B0604020202020204" pitchFamily="34" charset="0"/>
              <a:cs typeface="Arial" panose="020B0604020202020204" pitchFamily="34" charset="0"/>
            </a:rPr>
            <a:t>Выполняют работу устно или письменно.</a:t>
          </a:r>
        </a:p>
      </dgm:t>
    </dgm:pt>
    <dgm:pt modelId="{67EAF6E3-F12C-463E-93CF-346C074F6C5B}" type="parTrans" cxnId="{5BC89339-F5AF-4BD0-86E1-02769F45964B}">
      <dgm:prSet/>
      <dgm:spPr/>
      <dgm:t>
        <a:bodyPr/>
        <a:lstStyle/>
        <a:p>
          <a:endParaRPr lang="ru-RU">
            <a:latin typeface="Arial" panose="020B0604020202020204" pitchFamily="34" charset="0"/>
            <a:cs typeface="Arial" panose="020B0604020202020204" pitchFamily="34" charset="0"/>
          </a:endParaRPr>
        </a:p>
      </dgm:t>
    </dgm:pt>
    <dgm:pt modelId="{2FCCC844-D228-41A5-B136-51B3694E7252}" type="sibTrans" cxnId="{5BC89339-F5AF-4BD0-86E1-02769F45964B}">
      <dgm:prSet/>
      <dgm:spPr/>
      <dgm:t>
        <a:bodyPr/>
        <a:lstStyle/>
        <a:p>
          <a:endParaRPr lang="ru-RU">
            <a:latin typeface="Arial" panose="020B0604020202020204" pitchFamily="34" charset="0"/>
            <a:cs typeface="Arial" panose="020B0604020202020204" pitchFamily="34" charset="0"/>
          </a:endParaRPr>
        </a:p>
      </dgm:t>
    </dgm:pt>
    <dgm:pt modelId="{C2BA1EC5-06B2-4C16-AD7B-A76BD3295B99}">
      <dgm:prSet phldrT="[Текст]"/>
      <dgm:spPr/>
      <dgm:t>
        <a:bodyPr/>
        <a:lstStyle/>
        <a:p>
          <a:r>
            <a:rPr lang="ru-RU" dirty="0">
              <a:latin typeface="Arial" panose="020B0604020202020204" pitchFamily="34" charset="0"/>
              <a:cs typeface="Arial" panose="020B0604020202020204" pitchFamily="34" charset="0"/>
            </a:rPr>
            <a:t>Аргументируют ответ</a:t>
          </a:r>
        </a:p>
      </dgm:t>
    </dgm:pt>
    <dgm:pt modelId="{60B2C291-54F6-4ABB-A01A-92CBEF84C9B4}" type="parTrans" cxnId="{5ABC5AA1-2539-4A34-AD67-9F531A0DA453}">
      <dgm:prSet/>
      <dgm:spPr/>
      <dgm:t>
        <a:bodyPr/>
        <a:lstStyle/>
        <a:p>
          <a:endParaRPr lang="ru-RU">
            <a:latin typeface="Arial" panose="020B0604020202020204" pitchFamily="34" charset="0"/>
            <a:cs typeface="Arial" panose="020B0604020202020204" pitchFamily="34" charset="0"/>
          </a:endParaRPr>
        </a:p>
      </dgm:t>
    </dgm:pt>
    <dgm:pt modelId="{6719A8C0-8527-4672-9A16-3C7B0914F5DB}" type="sibTrans" cxnId="{5ABC5AA1-2539-4A34-AD67-9F531A0DA453}">
      <dgm:prSet/>
      <dgm:spPr/>
      <dgm:t>
        <a:bodyPr/>
        <a:lstStyle/>
        <a:p>
          <a:endParaRPr lang="ru-RU">
            <a:latin typeface="Arial" panose="020B0604020202020204" pitchFamily="34" charset="0"/>
            <a:cs typeface="Arial" panose="020B0604020202020204" pitchFamily="34" charset="0"/>
          </a:endParaRPr>
        </a:p>
      </dgm:t>
    </dgm:pt>
    <dgm:pt modelId="{BCC3A5EB-9974-469D-A211-A64C38396054}" type="pres">
      <dgm:prSet presAssocID="{B128D1EC-4CAB-42F5-9ECD-0FA9DA7E08AA}" presName="Name0" presStyleCnt="0">
        <dgm:presLayoutVars>
          <dgm:dir/>
          <dgm:animLvl val="lvl"/>
          <dgm:resizeHandles val="exact"/>
        </dgm:presLayoutVars>
      </dgm:prSet>
      <dgm:spPr/>
    </dgm:pt>
    <dgm:pt modelId="{DAB425B6-1818-46AA-94AF-5A9E9A2ECA77}" type="pres">
      <dgm:prSet presAssocID="{C24C40BA-8A19-4F77-AB1E-96CDFD70089A}" presName="composite" presStyleCnt="0"/>
      <dgm:spPr/>
    </dgm:pt>
    <dgm:pt modelId="{7A6918BF-2B98-4E9F-86C1-34849B75764F}" type="pres">
      <dgm:prSet presAssocID="{C24C40BA-8A19-4F77-AB1E-96CDFD70089A}" presName="parTx" presStyleLbl="alignNode1" presStyleIdx="0" presStyleCnt="2">
        <dgm:presLayoutVars>
          <dgm:chMax val="0"/>
          <dgm:chPref val="0"/>
          <dgm:bulletEnabled val="1"/>
        </dgm:presLayoutVars>
      </dgm:prSet>
      <dgm:spPr/>
    </dgm:pt>
    <dgm:pt modelId="{2D875FAA-068E-418D-969C-6663F4A323A1}" type="pres">
      <dgm:prSet presAssocID="{C24C40BA-8A19-4F77-AB1E-96CDFD70089A}" presName="desTx" presStyleLbl="alignAccFollowNode1" presStyleIdx="0" presStyleCnt="2">
        <dgm:presLayoutVars>
          <dgm:bulletEnabled val="1"/>
        </dgm:presLayoutVars>
      </dgm:prSet>
      <dgm:spPr/>
    </dgm:pt>
    <dgm:pt modelId="{C0424CCB-5244-40EC-9ABF-48ED4DC48903}" type="pres">
      <dgm:prSet presAssocID="{BFAC4A1F-5591-4167-9D69-ED3C0113CD7E}" presName="space" presStyleCnt="0"/>
      <dgm:spPr/>
    </dgm:pt>
    <dgm:pt modelId="{33F3B5AF-D5C4-4C39-8E0D-790C48F1E8C0}" type="pres">
      <dgm:prSet presAssocID="{70DD7545-CF24-450D-A308-D86A294CB6E0}" presName="composite" presStyleCnt="0"/>
      <dgm:spPr/>
    </dgm:pt>
    <dgm:pt modelId="{87B298C9-3CA2-4F6D-8F42-26D408AE75E9}" type="pres">
      <dgm:prSet presAssocID="{70DD7545-CF24-450D-A308-D86A294CB6E0}" presName="parTx" presStyleLbl="alignNode1" presStyleIdx="1" presStyleCnt="2">
        <dgm:presLayoutVars>
          <dgm:chMax val="0"/>
          <dgm:chPref val="0"/>
          <dgm:bulletEnabled val="1"/>
        </dgm:presLayoutVars>
      </dgm:prSet>
      <dgm:spPr/>
    </dgm:pt>
    <dgm:pt modelId="{A364245F-7345-48C6-B983-2B1004D1648A}" type="pres">
      <dgm:prSet presAssocID="{70DD7545-CF24-450D-A308-D86A294CB6E0}" presName="desTx" presStyleLbl="alignAccFollowNode1" presStyleIdx="1" presStyleCnt="2">
        <dgm:presLayoutVars>
          <dgm:bulletEnabled val="1"/>
        </dgm:presLayoutVars>
      </dgm:prSet>
      <dgm:spPr/>
    </dgm:pt>
  </dgm:ptLst>
  <dgm:cxnLst>
    <dgm:cxn modelId="{2AEE9119-18A0-43F5-B273-E923BAD2F470}" type="presOf" srcId="{DE5B4109-2D78-41A9-A01B-BEE4D5082F6E}" destId="{A364245F-7345-48C6-B983-2B1004D1648A}" srcOrd="0" destOrd="0" presId="urn:microsoft.com/office/officeart/2005/8/layout/hList1"/>
    <dgm:cxn modelId="{5BC89339-F5AF-4BD0-86E1-02769F45964B}" srcId="{70DD7545-CF24-450D-A308-D86A294CB6E0}" destId="{3EEC5F30-E8A1-44F8-AECC-B72267BC6AB3}" srcOrd="1" destOrd="0" parTransId="{67EAF6E3-F12C-463E-93CF-346C074F6C5B}" sibTransId="{2FCCC844-D228-41A5-B136-51B3694E7252}"/>
    <dgm:cxn modelId="{D09CD53F-7ED1-4A5A-8F0D-F7F709DE3E8F}" srcId="{70DD7545-CF24-450D-A308-D86A294CB6E0}" destId="{DE5B4109-2D78-41A9-A01B-BEE4D5082F6E}" srcOrd="0" destOrd="0" parTransId="{15305129-4EBE-43F5-8D63-89B4E5D8A327}" sibTransId="{D92C9266-949D-4736-B6C0-F97C407CCB80}"/>
    <dgm:cxn modelId="{42D61D5D-E0E6-4DEA-BFD3-8E8B8036FE78}" type="presOf" srcId="{583AC344-971A-4220-96EE-1958F204F307}" destId="{2D875FAA-068E-418D-969C-6663F4A323A1}" srcOrd="0" destOrd="1" presId="urn:microsoft.com/office/officeart/2005/8/layout/hList1"/>
    <dgm:cxn modelId="{79D8B15D-4E95-486F-A182-6C8E41615C42}" type="presOf" srcId="{3EEC5F30-E8A1-44F8-AECC-B72267BC6AB3}" destId="{A364245F-7345-48C6-B983-2B1004D1648A}" srcOrd="0" destOrd="1" presId="urn:microsoft.com/office/officeart/2005/8/layout/hList1"/>
    <dgm:cxn modelId="{AD848342-F62D-48CB-84A9-964926CE7345}" type="presOf" srcId="{19954869-EB33-4DBA-97D6-8572D03F760B}" destId="{2D875FAA-068E-418D-969C-6663F4A323A1}" srcOrd="0" destOrd="0" presId="urn:microsoft.com/office/officeart/2005/8/layout/hList1"/>
    <dgm:cxn modelId="{5B13EA67-558C-43A6-AF7E-61D7964AF46D}" type="presOf" srcId="{B128D1EC-4CAB-42F5-9ECD-0FA9DA7E08AA}" destId="{BCC3A5EB-9974-469D-A211-A64C38396054}" srcOrd="0" destOrd="0" presId="urn:microsoft.com/office/officeart/2005/8/layout/hList1"/>
    <dgm:cxn modelId="{E12A2749-8322-4F72-8417-0A077D91DAA5}" srcId="{B128D1EC-4CAB-42F5-9ECD-0FA9DA7E08AA}" destId="{C24C40BA-8A19-4F77-AB1E-96CDFD70089A}" srcOrd="0" destOrd="0" parTransId="{417C94F4-F88D-443B-B1D4-E2D167C14D7F}" sibTransId="{BFAC4A1F-5591-4167-9D69-ED3C0113CD7E}"/>
    <dgm:cxn modelId="{C8A2A46A-AF0F-4254-9427-12D651D5C624}" srcId="{B128D1EC-4CAB-42F5-9ECD-0FA9DA7E08AA}" destId="{70DD7545-CF24-450D-A308-D86A294CB6E0}" srcOrd="1" destOrd="0" parTransId="{658F8421-F41E-48A1-8B9A-A808826236D7}" sibTransId="{A72C050A-0C98-4B9A-924E-E2CE2E98E3CC}"/>
    <dgm:cxn modelId="{A718496C-EB78-48C1-90E8-272C3B1F5E96}" srcId="{C24C40BA-8A19-4F77-AB1E-96CDFD70089A}" destId="{19954869-EB33-4DBA-97D6-8572D03F760B}" srcOrd="0" destOrd="0" parTransId="{E1565536-2AC7-47EF-8B1A-509A5741C772}" sibTransId="{830D0CD2-3F3D-4765-B118-3C0511F7D2D5}"/>
    <dgm:cxn modelId="{4378E673-0E4C-4B74-AD6E-5DAF1CAF9E64}" type="presOf" srcId="{70DD7545-CF24-450D-A308-D86A294CB6E0}" destId="{87B298C9-3CA2-4F6D-8F42-26D408AE75E9}" srcOrd="0" destOrd="0" presId="urn:microsoft.com/office/officeart/2005/8/layout/hList1"/>
    <dgm:cxn modelId="{5ABC5AA1-2539-4A34-AD67-9F531A0DA453}" srcId="{70DD7545-CF24-450D-A308-D86A294CB6E0}" destId="{C2BA1EC5-06B2-4C16-AD7B-A76BD3295B99}" srcOrd="2" destOrd="0" parTransId="{60B2C291-54F6-4ABB-A01A-92CBEF84C9B4}" sibTransId="{6719A8C0-8527-4672-9A16-3C7B0914F5DB}"/>
    <dgm:cxn modelId="{28B76BC4-698C-47A6-997B-15249E2DDB31}" type="presOf" srcId="{C2BA1EC5-06B2-4C16-AD7B-A76BD3295B99}" destId="{A364245F-7345-48C6-B983-2B1004D1648A}" srcOrd="0" destOrd="2" presId="urn:microsoft.com/office/officeart/2005/8/layout/hList1"/>
    <dgm:cxn modelId="{13A4B6D1-D4FD-4B40-ACF0-51CA5E75DDE1}" type="presOf" srcId="{C24C40BA-8A19-4F77-AB1E-96CDFD70089A}" destId="{7A6918BF-2B98-4E9F-86C1-34849B75764F}" srcOrd="0" destOrd="0" presId="urn:microsoft.com/office/officeart/2005/8/layout/hList1"/>
    <dgm:cxn modelId="{D98D5DF7-F2D5-47A3-AF20-A262C3CC47BC}" srcId="{C24C40BA-8A19-4F77-AB1E-96CDFD70089A}" destId="{583AC344-971A-4220-96EE-1958F204F307}" srcOrd="1" destOrd="0" parTransId="{FC9015F5-45BF-45F4-B51D-2E76E43041F4}" sibTransId="{DFF061A8-B3B5-4506-A059-12B065927CDD}"/>
    <dgm:cxn modelId="{6005CCC1-3E49-4EB4-9829-F9D2F534DB41}" type="presParOf" srcId="{BCC3A5EB-9974-469D-A211-A64C38396054}" destId="{DAB425B6-1818-46AA-94AF-5A9E9A2ECA77}" srcOrd="0" destOrd="0" presId="urn:microsoft.com/office/officeart/2005/8/layout/hList1"/>
    <dgm:cxn modelId="{CCCC01A8-D3A0-4466-9CD0-FF1523CC7AF5}" type="presParOf" srcId="{DAB425B6-1818-46AA-94AF-5A9E9A2ECA77}" destId="{7A6918BF-2B98-4E9F-86C1-34849B75764F}" srcOrd="0" destOrd="0" presId="urn:microsoft.com/office/officeart/2005/8/layout/hList1"/>
    <dgm:cxn modelId="{10E7EB7C-4115-4B01-A696-638A5A85E6D7}" type="presParOf" srcId="{DAB425B6-1818-46AA-94AF-5A9E9A2ECA77}" destId="{2D875FAA-068E-418D-969C-6663F4A323A1}" srcOrd="1" destOrd="0" presId="urn:microsoft.com/office/officeart/2005/8/layout/hList1"/>
    <dgm:cxn modelId="{E5EF79F1-B32F-43BD-B032-EC8674E389A6}" type="presParOf" srcId="{BCC3A5EB-9974-469D-A211-A64C38396054}" destId="{C0424CCB-5244-40EC-9ABF-48ED4DC48903}" srcOrd="1" destOrd="0" presId="urn:microsoft.com/office/officeart/2005/8/layout/hList1"/>
    <dgm:cxn modelId="{22319C37-9080-4F7A-8D1E-6F717C94AB21}" type="presParOf" srcId="{BCC3A5EB-9974-469D-A211-A64C38396054}" destId="{33F3B5AF-D5C4-4C39-8E0D-790C48F1E8C0}" srcOrd="2" destOrd="0" presId="urn:microsoft.com/office/officeart/2005/8/layout/hList1"/>
    <dgm:cxn modelId="{ABE42B6A-3327-428A-8511-753E75B1DE7F}" type="presParOf" srcId="{33F3B5AF-D5C4-4C39-8E0D-790C48F1E8C0}" destId="{87B298C9-3CA2-4F6D-8F42-26D408AE75E9}" srcOrd="0" destOrd="0" presId="urn:microsoft.com/office/officeart/2005/8/layout/hList1"/>
    <dgm:cxn modelId="{1C0F0283-FAC5-40FD-96AF-92EC88F0318D}" type="presParOf" srcId="{33F3B5AF-D5C4-4C39-8E0D-790C48F1E8C0}" destId="{A364245F-7345-48C6-B983-2B1004D1648A}"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B8048D-5514-456C-98AB-3033823B5C25}" type="doc">
      <dgm:prSet loTypeId="urn:microsoft.com/office/officeart/2009/3/layout/StepUpProcess" loCatId="process" qsTypeId="urn:microsoft.com/office/officeart/2005/8/quickstyle/simple1" qsCatId="simple" csTypeId="urn:microsoft.com/office/officeart/2005/8/colors/colorful1#18" csCatId="colorful" phldr="1"/>
      <dgm:spPr/>
      <dgm:t>
        <a:bodyPr/>
        <a:lstStyle/>
        <a:p>
          <a:endParaRPr lang="ru-RU"/>
        </a:p>
      </dgm:t>
    </dgm:pt>
    <dgm:pt modelId="{57528388-F12A-4D39-97DF-713A9B6BEA6F}">
      <dgm:prSet phldrT="[Текст]" custT="1"/>
      <dgm:spPr/>
      <dgm:t>
        <a:bodyPr/>
        <a:lstStyle/>
        <a:p>
          <a:r>
            <a:rPr lang="ru-RU" sz="2000" dirty="0">
              <a:latin typeface="Arial" panose="020B0604020202020204" pitchFamily="34" charset="0"/>
              <a:cs typeface="Arial" panose="020B0604020202020204" pitchFamily="34" charset="0"/>
            </a:rPr>
            <a:t>Объясните, почему полезно</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и важно выполнить именно это домашнее задание</a:t>
          </a:r>
        </a:p>
      </dgm:t>
    </dgm:pt>
    <dgm:pt modelId="{B4103AF2-B928-465B-8BA6-EA997B5B15DA}" type="parTrans" cxnId="{63CFE493-1FD9-48A8-BDBA-68A9EBE2627E}">
      <dgm:prSet/>
      <dgm:spPr/>
      <dgm:t>
        <a:bodyPr/>
        <a:lstStyle/>
        <a:p>
          <a:endParaRPr lang="ru-RU" sz="2000">
            <a:latin typeface="Arial" panose="020B0604020202020204" pitchFamily="34" charset="0"/>
            <a:cs typeface="Arial" panose="020B0604020202020204" pitchFamily="34" charset="0"/>
          </a:endParaRPr>
        </a:p>
      </dgm:t>
    </dgm:pt>
    <dgm:pt modelId="{680260FE-0037-4AA6-A830-FCE0BA12039D}" type="sibTrans" cxnId="{63CFE493-1FD9-48A8-BDBA-68A9EBE2627E}">
      <dgm:prSet/>
      <dgm:spPr/>
      <dgm:t>
        <a:bodyPr/>
        <a:lstStyle/>
        <a:p>
          <a:endParaRPr lang="ru-RU" sz="2000">
            <a:latin typeface="Arial" panose="020B0604020202020204" pitchFamily="34" charset="0"/>
            <a:cs typeface="Arial" panose="020B0604020202020204" pitchFamily="34" charset="0"/>
          </a:endParaRPr>
        </a:p>
      </dgm:t>
    </dgm:pt>
    <dgm:pt modelId="{49F66260-AD07-4DB7-8C3A-C64DC4465144}">
      <dgm:prSet custT="1"/>
      <dgm:spPr/>
      <dgm:t>
        <a:bodyPr/>
        <a:lstStyle/>
        <a:p>
          <a:r>
            <a:rPr lang="ru-RU" sz="2000" dirty="0">
              <a:latin typeface="Arial" panose="020B0604020202020204" pitchFamily="34" charset="0"/>
              <a:cs typeface="Arial" panose="020B0604020202020204" pitchFamily="34" charset="0"/>
            </a:rPr>
            <a:t>Сошлитесь</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на опыт, полученный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в ходе урока, который поможет выполнить домашнее задание</a:t>
          </a:r>
        </a:p>
      </dgm:t>
    </dgm:pt>
    <dgm:pt modelId="{45429A72-E704-44BD-A88B-F70BEB9A3F8D}" type="parTrans" cxnId="{C60B7252-9A27-47C6-83D8-50FB37D2C8A8}">
      <dgm:prSet/>
      <dgm:spPr/>
      <dgm:t>
        <a:bodyPr/>
        <a:lstStyle/>
        <a:p>
          <a:endParaRPr lang="ru-RU" sz="2000">
            <a:latin typeface="Arial" panose="020B0604020202020204" pitchFamily="34" charset="0"/>
            <a:cs typeface="Arial" panose="020B0604020202020204" pitchFamily="34" charset="0"/>
          </a:endParaRPr>
        </a:p>
      </dgm:t>
    </dgm:pt>
    <dgm:pt modelId="{7DD7908F-C07A-4971-89C8-001F8974A686}" type="sibTrans" cxnId="{C60B7252-9A27-47C6-83D8-50FB37D2C8A8}">
      <dgm:prSet/>
      <dgm:spPr/>
      <dgm:t>
        <a:bodyPr/>
        <a:lstStyle/>
        <a:p>
          <a:endParaRPr lang="ru-RU" sz="2000">
            <a:latin typeface="Arial" panose="020B0604020202020204" pitchFamily="34" charset="0"/>
            <a:cs typeface="Arial" panose="020B0604020202020204" pitchFamily="34" charset="0"/>
          </a:endParaRPr>
        </a:p>
      </dgm:t>
    </dgm:pt>
    <dgm:pt modelId="{6842B8D1-B3DA-44C7-B9DC-5E16A6DAD3EB}">
      <dgm:prSet custT="1"/>
      <dgm:spPr/>
      <dgm:t>
        <a:bodyPr/>
        <a:lstStyle/>
        <a:p>
          <a:r>
            <a:rPr lang="ru-RU" sz="2000" dirty="0">
              <a:latin typeface="Arial" panose="020B0604020202020204" pitchFamily="34" charset="0"/>
              <a:cs typeface="Arial" panose="020B0604020202020204" pitchFamily="34" charset="0"/>
            </a:rPr>
            <a:t>Определите критерии оценки домашнего задания</a:t>
          </a:r>
        </a:p>
      </dgm:t>
    </dgm:pt>
    <dgm:pt modelId="{368285B6-9E57-45B5-A41E-5B5528542822}" type="parTrans" cxnId="{F94FD1EB-DA2A-44BE-BDF1-AD3200325ABD}">
      <dgm:prSet/>
      <dgm:spPr/>
      <dgm:t>
        <a:bodyPr/>
        <a:lstStyle/>
        <a:p>
          <a:endParaRPr lang="ru-RU" sz="2000">
            <a:latin typeface="Arial" panose="020B0604020202020204" pitchFamily="34" charset="0"/>
            <a:cs typeface="Arial" panose="020B0604020202020204" pitchFamily="34" charset="0"/>
          </a:endParaRPr>
        </a:p>
      </dgm:t>
    </dgm:pt>
    <dgm:pt modelId="{8374C1BE-79B8-46A2-944F-32BA22C2E3E7}" type="sibTrans" cxnId="{F94FD1EB-DA2A-44BE-BDF1-AD3200325ABD}">
      <dgm:prSet/>
      <dgm:spPr/>
      <dgm:t>
        <a:bodyPr/>
        <a:lstStyle/>
        <a:p>
          <a:endParaRPr lang="ru-RU" sz="2000">
            <a:latin typeface="Arial" panose="020B0604020202020204" pitchFamily="34" charset="0"/>
            <a:cs typeface="Arial" panose="020B0604020202020204" pitchFamily="34" charset="0"/>
          </a:endParaRPr>
        </a:p>
      </dgm:t>
    </dgm:pt>
    <dgm:pt modelId="{3C215B3A-A7AD-4355-A5F2-5AB2D17EFF9E}">
      <dgm:prSet phldrT="[Текст]" custT="1"/>
      <dgm:spPr/>
      <dgm:t>
        <a:bodyPr/>
        <a:lstStyle/>
        <a:p>
          <a:r>
            <a:rPr lang="ru-RU" sz="2000" dirty="0">
              <a:latin typeface="Arial" panose="020B0604020202020204" pitchFamily="34" charset="0"/>
              <a:cs typeface="Arial" panose="020B0604020202020204" pitchFamily="34" charset="0"/>
            </a:rPr>
            <a:t>Соблюдайте требования СанПиН</a:t>
          </a:r>
        </a:p>
      </dgm:t>
    </dgm:pt>
    <dgm:pt modelId="{72283A32-D6B2-46F3-91C4-56B797CEB381}" type="parTrans" cxnId="{A63C9D10-D08C-4629-ABC7-6AEB342D8D30}">
      <dgm:prSet/>
      <dgm:spPr/>
      <dgm:t>
        <a:bodyPr/>
        <a:lstStyle/>
        <a:p>
          <a:endParaRPr lang="ru-RU" sz="2000">
            <a:latin typeface="Arial" panose="020B0604020202020204" pitchFamily="34" charset="0"/>
            <a:cs typeface="Arial" panose="020B0604020202020204" pitchFamily="34" charset="0"/>
          </a:endParaRPr>
        </a:p>
      </dgm:t>
    </dgm:pt>
    <dgm:pt modelId="{D504E6BD-BE84-4878-A3BD-7BBDABCB3A1C}" type="sibTrans" cxnId="{A63C9D10-D08C-4629-ABC7-6AEB342D8D30}">
      <dgm:prSet/>
      <dgm:spPr/>
      <dgm:t>
        <a:bodyPr/>
        <a:lstStyle/>
        <a:p>
          <a:endParaRPr lang="ru-RU" sz="2000">
            <a:latin typeface="Arial" panose="020B0604020202020204" pitchFamily="34" charset="0"/>
            <a:cs typeface="Arial" panose="020B0604020202020204" pitchFamily="34" charset="0"/>
          </a:endParaRPr>
        </a:p>
      </dgm:t>
    </dgm:pt>
    <dgm:pt modelId="{68400528-A1C9-41C7-8A27-08BE2925726E}" type="pres">
      <dgm:prSet presAssocID="{DFB8048D-5514-456C-98AB-3033823B5C25}" presName="rootnode" presStyleCnt="0">
        <dgm:presLayoutVars>
          <dgm:chMax/>
          <dgm:chPref/>
          <dgm:dir/>
          <dgm:animLvl val="lvl"/>
        </dgm:presLayoutVars>
      </dgm:prSet>
      <dgm:spPr/>
    </dgm:pt>
    <dgm:pt modelId="{ADF0E504-2758-431F-949F-828A63407C96}" type="pres">
      <dgm:prSet presAssocID="{3C215B3A-A7AD-4355-A5F2-5AB2D17EFF9E}" presName="composite" presStyleCnt="0"/>
      <dgm:spPr/>
    </dgm:pt>
    <dgm:pt modelId="{A437F943-9FBB-4990-B81F-B351FFC65AE6}" type="pres">
      <dgm:prSet presAssocID="{3C215B3A-A7AD-4355-A5F2-5AB2D17EFF9E}" presName="LShape" presStyleLbl="alignNode1" presStyleIdx="0" presStyleCnt="7"/>
      <dgm:spPr/>
    </dgm:pt>
    <dgm:pt modelId="{3278FC27-BB22-41BF-B57A-8D2A3A540E48}" type="pres">
      <dgm:prSet presAssocID="{3C215B3A-A7AD-4355-A5F2-5AB2D17EFF9E}" presName="ParentText" presStyleLbl="revTx" presStyleIdx="0" presStyleCnt="4">
        <dgm:presLayoutVars>
          <dgm:chMax val="0"/>
          <dgm:chPref val="0"/>
          <dgm:bulletEnabled val="1"/>
        </dgm:presLayoutVars>
      </dgm:prSet>
      <dgm:spPr/>
    </dgm:pt>
    <dgm:pt modelId="{3488A08F-43AD-4275-B67F-B80E6FA5D4FE}" type="pres">
      <dgm:prSet presAssocID="{3C215B3A-A7AD-4355-A5F2-5AB2D17EFF9E}" presName="Triangle" presStyleLbl="alignNode1" presStyleIdx="1" presStyleCnt="7"/>
      <dgm:spPr/>
    </dgm:pt>
    <dgm:pt modelId="{E944D72F-2DAA-4F62-A875-5CB0C062D74D}" type="pres">
      <dgm:prSet presAssocID="{D504E6BD-BE84-4878-A3BD-7BBDABCB3A1C}" presName="sibTrans" presStyleCnt="0"/>
      <dgm:spPr/>
    </dgm:pt>
    <dgm:pt modelId="{98AC097E-A8EA-468E-AD22-ABE058C85B78}" type="pres">
      <dgm:prSet presAssocID="{D504E6BD-BE84-4878-A3BD-7BBDABCB3A1C}" presName="space" presStyleCnt="0"/>
      <dgm:spPr/>
    </dgm:pt>
    <dgm:pt modelId="{891F5105-5FA2-4312-953F-31718FF7505E}" type="pres">
      <dgm:prSet presAssocID="{57528388-F12A-4D39-97DF-713A9B6BEA6F}" presName="composite" presStyleCnt="0"/>
      <dgm:spPr/>
    </dgm:pt>
    <dgm:pt modelId="{9AF5EC8A-5F44-4666-943D-3D68E87E326F}" type="pres">
      <dgm:prSet presAssocID="{57528388-F12A-4D39-97DF-713A9B6BEA6F}" presName="LShape" presStyleLbl="alignNode1" presStyleIdx="2" presStyleCnt="7"/>
      <dgm:spPr/>
    </dgm:pt>
    <dgm:pt modelId="{58968F72-702C-4E99-89C8-6AEF82819BEA}" type="pres">
      <dgm:prSet presAssocID="{57528388-F12A-4D39-97DF-713A9B6BEA6F}" presName="ParentText" presStyleLbl="revTx" presStyleIdx="1" presStyleCnt="4">
        <dgm:presLayoutVars>
          <dgm:chMax val="0"/>
          <dgm:chPref val="0"/>
          <dgm:bulletEnabled val="1"/>
        </dgm:presLayoutVars>
      </dgm:prSet>
      <dgm:spPr/>
    </dgm:pt>
    <dgm:pt modelId="{9175EBC3-A3E6-40A4-9066-52C8741D4E60}" type="pres">
      <dgm:prSet presAssocID="{57528388-F12A-4D39-97DF-713A9B6BEA6F}" presName="Triangle" presStyleLbl="alignNode1" presStyleIdx="3" presStyleCnt="7"/>
      <dgm:spPr/>
    </dgm:pt>
    <dgm:pt modelId="{42F404CB-52D2-48D1-9DB0-09406D62ABD1}" type="pres">
      <dgm:prSet presAssocID="{680260FE-0037-4AA6-A830-FCE0BA12039D}" presName="sibTrans" presStyleCnt="0"/>
      <dgm:spPr/>
    </dgm:pt>
    <dgm:pt modelId="{682256D6-14F3-40ED-9C4F-8119CD51B198}" type="pres">
      <dgm:prSet presAssocID="{680260FE-0037-4AA6-A830-FCE0BA12039D}" presName="space" presStyleCnt="0"/>
      <dgm:spPr/>
    </dgm:pt>
    <dgm:pt modelId="{254B4C6E-C296-4659-9AF2-576F27E6447E}" type="pres">
      <dgm:prSet presAssocID="{49F66260-AD07-4DB7-8C3A-C64DC4465144}" presName="composite" presStyleCnt="0"/>
      <dgm:spPr/>
    </dgm:pt>
    <dgm:pt modelId="{9309BEE0-0B85-4F5F-8F62-503A78F45713}" type="pres">
      <dgm:prSet presAssocID="{49F66260-AD07-4DB7-8C3A-C64DC4465144}" presName="LShape" presStyleLbl="alignNode1" presStyleIdx="4" presStyleCnt="7"/>
      <dgm:spPr/>
    </dgm:pt>
    <dgm:pt modelId="{09D047FB-7A83-4AEE-AE7A-35A2784F71C6}" type="pres">
      <dgm:prSet presAssocID="{49F66260-AD07-4DB7-8C3A-C64DC4465144}" presName="ParentText" presStyleLbl="revTx" presStyleIdx="2" presStyleCnt="4">
        <dgm:presLayoutVars>
          <dgm:chMax val="0"/>
          <dgm:chPref val="0"/>
          <dgm:bulletEnabled val="1"/>
        </dgm:presLayoutVars>
      </dgm:prSet>
      <dgm:spPr/>
    </dgm:pt>
    <dgm:pt modelId="{D571DA35-6982-417F-B94B-08259EBE87F4}" type="pres">
      <dgm:prSet presAssocID="{49F66260-AD07-4DB7-8C3A-C64DC4465144}" presName="Triangle" presStyleLbl="alignNode1" presStyleIdx="5" presStyleCnt="7"/>
      <dgm:spPr/>
    </dgm:pt>
    <dgm:pt modelId="{D72D0F4F-3D34-4007-910C-3604BB7B1C05}" type="pres">
      <dgm:prSet presAssocID="{7DD7908F-C07A-4971-89C8-001F8974A686}" presName="sibTrans" presStyleCnt="0"/>
      <dgm:spPr/>
    </dgm:pt>
    <dgm:pt modelId="{FFEF4086-EE8D-4A91-A10A-71E77302FC90}" type="pres">
      <dgm:prSet presAssocID="{7DD7908F-C07A-4971-89C8-001F8974A686}" presName="space" presStyleCnt="0"/>
      <dgm:spPr/>
    </dgm:pt>
    <dgm:pt modelId="{BC15ACB9-E800-4B6B-B0BB-24E4347F3FB5}" type="pres">
      <dgm:prSet presAssocID="{6842B8D1-B3DA-44C7-B9DC-5E16A6DAD3EB}" presName="composite" presStyleCnt="0"/>
      <dgm:spPr/>
    </dgm:pt>
    <dgm:pt modelId="{1F18EFE6-F0E3-4789-BB70-614DE5B70F47}" type="pres">
      <dgm:prSet presAssocID="{6842B8D1-B3DA-44C7-B9DC-5E16A6DAD3EB}" presName="LShape" presStyleLbl="alignNode1" presStyleIdx="6" presStyleCnt="7"/>
      <dgm:spPr/>
    </dgm:pt>
    <dgm:pt modelId="{3694F8EE-CD0A-49FF-8CC2-6DF5A9A44ABC}" type="pres">
      <dgm:prSet presAssocID="{6842B8D1-B3DA-44C7-B9DC-5E16A6DAD3EB}" presName="ParentText" presStyleLbl="revTx" presStyleIdx="3" presStyleCnt="4">
        <dgm:presLayoutVars>
          <dgm:chMax val="0"/>
          <dgm:chPref val="0"/>
          <dgm:bulletEnabled val="1"/>
        </dgm:presLayoutVars>
      </dgm:prSet>
      <dgm:spPr/>
    </dgm:pt>
  </dgm:ptLst>
  <dgm:cxnLst>
    <dgm:cxn modelId="{A63C9D10-D08C-4629-ABC7-6AEB342D8D30}" srcId="{DFB8048D-5514-456C-98AB-3033823B5C25}" destId="{3C215B3A-A7AD-4355-A5F2-5AB2D17EFF9E}" srcOrd="0" destOrd="0" parTransId="{72283A32-D6B2-46F3-91C4-56B797CEB381}" sibTransId="{D504E6BD-BE84-4878-A3BD-7BBDABCB3A1C}"/>
    <dgm:cxn modelId="{92A4DC22-23C6-43DF-86C7-CB19F0FFDFAE}" type="presOf" srcId="{49F66260-AD07-4DB7-8C3A-C64DC4465144}" destId="{09D047FB-7A83-4AEE-AE7A-35A2784F71C6}" srcOrd="0" destOrd="0" presId="urn:microsoft.com/office/officeart/2009/3/layout/StepUpProcess"/>
    <dgm:cxn modelId="{D194D05D-7AA8-408D-9964-2B67A764F74F}" type="presOf" srcId="{6842B8D1-B3DA-44C7-B9DC-5E16A6DAD3EB}" destId="{3694F8EE-CD0A-49FF-8CC2-6DF5A9A44ABC}" srcOrd="0" destOrd="0" presId="urn:microsoft.com/office/officeart/2009/3/layout/StepUpProcess"/>
    <dgm:cxn modelId="{C60B7252-9A27-47C6-83D8-50FB37D2C8A8}" srcId="{DFB8048D-5514-456C-98AB-3033823B5C25}" destId="{49F66260-AD07-4DB7-8C3A-C64DC4465144}" srcOrd="2" destOrd="0" parTransId="{45429A72-E704-44BD-A88B-F70BEB9A3F8D}" sibTransId="{7DD7908F-C07A-4971-89C8-001F8974A686}"/>
    <dgm:cxn modelId="{F8887252-B482-4C6F-97B4-615DAA4CCAD6}" type="presOf" srcId="{3C215B3A-A7AD-4355-A5F2-5AB2D17EFF9E}" destId="{3278FC27-BB22-41BF-B57A-8D2A3A540E48}" srcOrd="0" destOrd="0" presId="urn:microsoft.com/office/officeart/2009/3/layout/StepUpProcess"/>
    <dgm:cxn modelId="{03DF1A75-2EF1-4410-941A-497A57226C76}" type="presOf" srcId="{57528388-F12A-4D39-97DF-713A9B6BEA6F}" destId="{58968F72-702C-4E99-89C8-6AEF82819BEA}" srcOrd="0" destOrd="0" presId="urn:microsoft.com/office/officeart/2009/3/layout/StepUpProcess"/>
    <dgm:cxn modelId="{7E1AF856-4FBA-4269-B667-0A1D5FD7714B}" type="presOf" srcId="{DFB8048D-5514-456C-98AB-3033823B5C25}" destId="{68400528-A1C9-41C7-8A27-08BE2925726E}" srcOrd="0" destOrd="0" presId="urn:microsoft.com/office/officeart/2009/3/layout/StepUpProcess"/>
    <dgm:cxn modelId="{63CFE493-1FD9-48A8-BDBA-68A9EBE2627E}" srcId="{DFB8048D-5514-456C-98AB-3033823B5C25}" destId="{57528388-F12A-4D39-97DF-713A9B6BEA6F}" srcOrd="1" destOrd="0" parTransId="{B4103AF2-B928-465B-8BA6-EA997B5B15DA}" sibTransId="{680260FE-0037-4AA6-A830-FCE0BA12039D}"/>
    <dgm:cxn modelId="{F94FD1EB-DA2A-44BE-BDF1-AD3200325ABD}" srcId="{DFB8048D-5514-456C-98AB-3033823B5C25}" destId="{6842B8D1-B3DA-44C7-B9DC-5E16A6DAD3EB}" srcOrd="3" destOrd="0" parTransId="{368285B6-9E57-45B5-A41E-5B5528542822}" sibTransId="{8374C1BE-79B8-46A2-944F-32BA22C2E3E7}"/>
    <dgm:cxn modelId="{0F9325CE-CFAD-4227-880D-292A023F3644}" type="presParOf" srcId="{68400528-A1C9-41C7-8A27-08BE2925726E}" destId="{ADF0E504-2758-431F-949F-828A63407C96}" srcOrd="0" destOrd="0" presId="urn:microsoft.com/office/officeart/2009/3/layout/StepUpProcess"/>
    <dgm:cxn modelId="{112F8F2C-AFF3-46CC-9B01-6FEDD8DE92D2}" type="presParOf" srcId="{ADF0E504-2758-431F-949F-828A63407C96}" destId="{A437F943-9FBB-4990-B81F-B351FFC65AE6}" srcOrd="0" destOrd="0" presId="urn:microsoft.com/office/officeart/2009/3/layout/StepUpProcess"/>
    <dgm:cxn modelId="{BE3A4A90-71B9-4303-9BF2-DF09A8A88617}" type="presParOf" srcId="{ADF0E504-2758-431F-949F-828A63407C96}" destId="{3278FC27-BB22-41BF-B57A-8D2A3A540E48}" srcOrd="1" destOrd="0" presId="urn:microsoft.com/office/officeart/2009/3/layout/StepUpProcess"/>
    <dgm:cxn modelId="{EA845E41-0AB0-47E2-93CE-FBC9E462862B}" type="presParOf" srcId="{ADF0E504-2758-431F-949F-828A63407C96}" destId="{3488A08F-43AD-4275-B67F-B80E6FA5D4FE}" srcOrd="2" destOrd="0" presId="urn:microsoft.com/office/officeart/2009/3/layout/StepUpProcess"/>
    <dgm:cxn modelId="{9E897EA2-C839-441B-9C17-3313D13714EB}" type="presParOf" srcId="{68400528-A1C9-41C7-8A27-08BE2925726E}" destId="{E944D72F-2DAA-4F62-A875-5CB0C062D74D}" srcOrd="1" destOrd="0" presId="urn:microsoft.com/office/officeart/2009/3/layout/StepUpProcess"/>
    <dgm:cxn modelId="{47D927D9-ED7B-4055-B2C8-48BD5A19105E}" type="presParOf" srcId="{E944D72F-2DAA-4F62-A875-5CB0C062D74D}" destId="{98AC097E-A8EA-468E-AD22-ABE058C85B78}" srcOrd="0" destOrd="0" presId="urn:microsoft.com/office/officeart/2009/3/layout/StepUpProcess"/>
    <dgm:cxn modelId="{540BD3A0-C818-427B-90C0-376CB7A27FF5}" type="presParOf" srcId="{68400528-A1C9-41C7-8A27-08BE2925726E}" destId="{891F5105-5FA2-4312-953F-31718FF7505E}" srcOrd="2" destOrd="0" presId="urn:microsoft.com/office/officeart/2009/3/layout/StepUpProcess"/>
    <dgm:cxn modelId="{FAA0D0D4-256D-4264-B0E7-B2306245292A}" type="presParOf" srcId="{891F5105-5FA2-4312-953F-31718FF7505E}" destId="{9AF5EC8A-5F44-4666-943D-3D68E87E326F}" srcOrd="0" destOrd="0" presId="urn:microsoft.com/office/officeart/2009/3/layout/StepUpProcess"/>
    <dgm:cxn modelId="{364D789D-86C9-4A2E-A082-3E9D1344D934}" type="presParOf" srcId="{891F5105-5FA2-4312-953F-31718FF7505E}" destId="{58968F72-702C-4E99-89C8-6AEF82819BEA}" srcOrd="1" destOrd="0" presId="urn:microsoft.com/office/officeart/2009/3/layout/StepUpProcess"/>
    <dgm:cxn modelId="{6AC5B1B9-1044-48CD-8C38-156F6FBEC80C}" type="presParOf" srcId="{891F5105-5FA2-4312-953F-31718FF7505E}" destId="{9175EBC3-A3E6-40A4-9066-52C8741D4E60}" srcOrd="2" destOrd="0" presId="urn:microsoft.com/office/officeart/2009/3/layout/StepUpProcess"/>
    <dgm:cxn modelId="{F596B0A5-E507-492A-9D2B-258DDD149FD8}" type="presParOf" srcId="{68400528-A1C9-41C7-8A27-08BE2925726E}" destId="{42F404CB-52D2-48D1-9DB0-09406D62ABD1}" srcOrd="3" destOrd="0" presId="urn:microsoft.com/office/officeart/2009/3/layout/StepUpProcess"/>
    <dgm:cxn modelId="{DE4619ED-E962-4A03-B303-844A256F14EA}" type="presParOf" srcId="{42F404CB-52D2-48D1-9DB0-09406D62ABD1}" destId="{682256D6-14F3-40ED-9C4F-8119CD51B198}" srcOrd="0" destOrd="0" presId="urn:microsoft.com/office/officeart/2009/3/layout/StepUpProcess"/>
    <dgm:cxn modelId="{0EEB41A6-26F4-4278-B8D1-2199BE76B4C3}" type="presParOf" srcId="{68400528-A1C9-41C7-8A27-08BE2925726E}" destId="{254B4C6E-C296-4659-9AF2-576F27E6447E}" srcOrd="4" destOrd="0" presId="urn:microsoft.com/office/officeart/2009/3/layout/StepUpProcess"/>
    <dgm:cxn modelId="{CBAC6F2D-91CC-4822-9A55-4099A7DFB64B}" type="presParOf" srcId="{254B4C6E-C296-4659-9AF2-576F27E6447E}" destId="{9309BEE0-0B85-4F5F-8F62-503A78F45713}" srcOrd="0" destOrd="0" presId="urn:microsoft.com/office/officeart/2009/3/layout/StepUpProcess"/>
    <dgm:cxn modelId="{1398521C-BE15-4A38-B452-82FE12EEF357}" type="presParOf" srcId="{254B4C6E-C296-4659-9AF2-576F27E6447E}" destId="{09D047FB-7A83-4AEE-AE7A-35A2784F71C6}" srcOrd="1" destOrd="0" presId="urn:microsoft.com/office/officeart/2009/3/layout/StepUpProcess"/>
    <dgm:cxn modelId="{775119C6-FCC9-4DB9-80F4-5E3C89406F7E}" type="presParOf" srcId="{254B4C6E-C296-4659-9AF2-576F27E6447E}" destId="{D571DA35-6982-417F-B94B-08259EBE87F4}" srcOrd="2" destOrd="0" presId="urn:microsoft.com/office/officeart/2009/3/layout/StepUpProcess"/>
    <dgm:cxn modelId="{84F2FBB9-5AE1-4D6C-AE69-51C32DB1379D}" type="presParOf" srcId="{68400528-A1C9-41C7-8A27-08BE2925726E}" destId="{D72D0F4F-3D34-4007-910C-3604BB7B1C05}" srcOrd="5" destOrd="0" presId="urn:microsoft.com/office/officeart/2009/3/layout/StepUpProcess"/>
    <dgm:cxn modelId="{02CF8089-0A9F-40F5-BA6B-2D7A88C898C0}" type="presParOf" srcId="{D72D0F4F-3D34-4007-910C-3604BB7B1C05}" destId="{FFEF4086-EE8D-4A91-A10A-71E77302FC90}" srcOrd="0" destOrd="0" presId="urn:microsoft.com/office/officeart/2009/3/layout/StepUpProcess"/>
    <dgm:cxn modelId="{F147A797-4A2D-4FFC-A178-8FBD24D5EB24}" type="presParOf" srcId="{68400528-A1C9-41C7-8A27-08BE2925726E}" destId="{BC15ACB9-E800-4B6B-B0BB-24E4347F3FB5}" srcOrd="6" destOrd="0" presId="urn:microsoft.com/office/officeart/2009/3/layout/StepUpProcess"/>
    <dgm:cxn modelId="{86AAFDDE-D9D2-4D8A-A401-710F5F1BFA51}" type="presParOf" srcId="{BC15ACB9-E800-4B6B-B0BB-24E4347F3FB5}" destId="{1F18EFE6-F0E3-4789-BB70-614DE5B70F47}" srcOrd="0" destOrd="0" presId="urn:microsoft.com/office/officeart/2009/3/layout/StepUpProcess"/>
    <dgm:cxn modelId="{DA8B17A8-7F06-4613-A69B-C9B80B8CCF75}" type="presParOf" srcId="{BC15ACB9-E800-4B6B-B0BB-24E4347F3FB5}" destId="{3694F8EE-CD0A-49FF-8CC2-6DF5A9A44ABC}"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C5896F9-D44A-4DD6-8771-7EC0D7EF07C9}" type="doc">
      <dgm:prSet loTypeId="urn:microsoft.com/office/officeart/2005/8/layout/hProcess6" loCatId="process" qsTypeId="urn:microsoft.com/office/officeart/2005/8/quickstyle/simple4" qsCatId="simple" csTypeId="urn:microsoft.com/office/officeart/2005/8/colors/colorful1#19" csCatId="colorful" phldr="1"/>
      <dgm:spPr/>
      <dgm:t>
        <a:bodyPr/>
        <a:lstStyle/>
        <a:p>
          <a:endParaRPr lang="ru-RU"/>
        </a:p>
      </dgm:t>
    </dgm:pt>
    <dgm:pt modelId="{02026DCF-E929-4ABB-8B1B-86193F9A3724}">
      <dgm:prSet phldrT="[Текст]" custT="1"/>
      <dgm:spPr/>
      <dgm:t>
        <a:bodyPr/>
        <a:lstStyle/>
        <a:p>
          <a:r>
            <a:rPr lang="ru-RU" sz="2500" dirty="0">
              <a:latin typeface="Arial" panose="020B0604020202020204" pitchFamily="34" charset="0"/>
              <a:cs typeface="Arial" panose="020B0604020202020204" pitchFamily="34" charset="0"/>
            </a:rPr>
            <a:t>1,5 часа</a:t>
          </a:r>
        </a:p>
      </dgm:t>
    </dgm:pt>
    <dgm:pt modelId="{183B9471-7F03-47E5-83A6-7EA6DE538AD1}" type="parTrans" cxnId="{21F0E05A-ACAA-4062-8F0F-30F6E35473B7}">
      <dgm:prSet/>
      <dgm:spPr/>
      <dgm:t>
        <a:bodyPr/>
        <a:lstStyle/>
        <a:p>
          <a:endParaRPr lang="ru-RU" sz="2500">
            <a:latin typeface="Arial" panose="020B0604020202020204" pitchFamily="34" charset="0"/>
            <a:cs typeface="Arial" panose="020B0604020202020204" pitchFamily="34" charset="0"/>
          </a:endParaRPr>
        </a:p>
      </dgm:t>
    </dgm:pt>
    <dgm:pt modelId="{4DD22CA6-7FFE-4CB1-9AE7-10BBFAC49E7B}" type="sibTrans" cxnId="{21F0E05A-ACAA-4062-8F0F-30F6E35473B7}">
      <dgm:prSet/>
      <dgm:spPr/>
      <dgm:t>
        <a:bodyPr/>
        <a:lstStyle/>
        <a:p>
          <a:endParaRPr lang="ru-RU" sz="2500">
            <a:latin typeface="Arial" panose="020B0604020202020204" pitchFamily="34" charset="0"/>
            <a:cs typeface="Arial" panose="020B0604020202020204" pitchFamily="34" charset="0"/>
          </a:endParaRPr>
        </a:p>
      </dgm:t>
    </dgm:pt>
    <dgm:pt modelId="{B3A6DFBF-7C67-4773-8937-261CB8C04EBD}">
      <dgm:prSet phldrT="[Текст]" custT="1"/>
      <dgm:spPr/>
      <dgm:t>
        <a:bodyPr/>
        <a:lstStyle/>
        <a:p>
          <a:r>
            <a:rPr lang="ru-RU" sz="2500" dirty="0">
              <a:latin typeface="Arial" panose="020B0604020202020204" pitchFamily="34" charset="0"/>
              <a:cs typeface="Arial" panose="020B0604020202020204" pitchFamily="34" charset="0"/>
            </a:rPr>
            <a:t>2–3 класс</a:t>
          </a:r>
        </a:p>
      </dgm:t>
    </dgm:pt>
    <dgm:pt modelId="{C4C4D4D7-5EE5-4BFB-9806-37FFDAC6C97A}" type="parTrans" cxnId="{F93A3F05-5EBF-458B-88FB-040B17E432C1}">
      <dgm:prSet/>
      <dgm:spPr/>
      <dgm:t>
        <a:bodyPr/>
        <a:lstStyle/>
        <a:p>
          <a:endParaRPr lang="ru-RU" sz="2500">
            <a:latin typeface="Arial" panose="020B0604020202020204" pitchFamily="34" charset="0"/>
            <a:cs typeface="Arial" panose="020B0604020202020204" pitchFamily="34" charset="0"/>
          </a:endParaRPr>
        </a:p>
      </dgm:t>
    </dgm:pt>
    <dgm:pt modelId="{5AD3064E-2662-40F1-A210-FF1A54223D7C}" type="sibTrans" cxnId="{F93A3F05-5EBF-458B-88FB-040B17E432C1}">
      <dgm:prSet/>
      <dgm:spPr/>
      <dgm:t>
        <a:bodyPr/>
        <a:lstStyle/>
        <a:p>
          <a:endParaRPr lang="ru-RU" sz="2500">
            <a:latin typeface="Arial" panose="020B0604020202020204" pitchFamily="34" charset="0"/>
            <a:cs typeface="Arial" panose="020B0604020202020204" pitchFamily="34" charset="0"/>
          </a:endParaRPr>
        </a:p>
      </dgm:t>
    </dgm:pt>
    <dgm:pt modelId="{81FE080B-1B49-4B7D-AEB3-7BB9A0273C60}">
      <dgm:prSet phldrT="[Текст]" custT="1"/>
      <dgm:spPr/>
      <dgm:t>
        <a:bodyPr/>
        <a:lstStyle/>
        <a:p>
          <a:r>
            <a:rPr lang="ru-RU" sz="2500" dirty="0">
              <a:latin typeface="Arial" panose="020B0604020202020204" pitchFamily="34" charset="0"/>
              <a:cs typeface="Arial" panose="020B0604020202020204" pitchFamily="34" charset="0"/>
            </a:rPr>
            <a:t>2 часа</a:t>
          </a:r>
        </a:p>
      </dgm:t>
    </dgm:pt>
    <dgm:pt modelId="{1BE6EF03-F7D3-4F75-B299-E9498C27BC10}" type="parTrans" cxnId="{4C809ED3-E94B-4E8D-AA1D-EDCE6352B3DF}">
      <dgm:prSet/>
      <dgm:spPr/>
      <dgm:t>
        <a:bodyPr/>
        <a:lstStyle/>
        <a:p>
          <a:endParaRPr lang="ru-RU" sz="2500">
            <a:latin typeface="Arial" panose="020B0604020202020204" pitchFamily="34" charset="0"/>
            <a:cs typeface="Arial" panose="020B0604020202020204" pitchFamily="34" charset="0"/>
          </a:endParaRPr>
        </a:p>
      </dgm:t>
    </dgm:pt>
    <dgm:pt modelId="{F966D6DA-4FEF-4A8B-8069-17CD4A86CF16}" type="sibTrans" cxnId="{4C809ED3-E94B-4E8D-AA1D-EDCE6352B3DF}">
      <dgm:prSet/>
      <dgm:spPr/>
      <dgm:t>
        <a:bodyPr/>
        <a:lstStyle/>
        <a:p>
          <a:endParaRPr lang="ru-RU" sz="2500">
            <a:latin typeface="Arial" panose="020B0604020202020204" pitchFamily="34" charset="0"/>
            <a:cs typeface="Arial" panose="020B0604020202020204" pitchFamily="34" charset="0"/>
          </a:endParaRPr>
        </a:p>
      </dgm:t>
    </dgm:pt>
    <dgm:pt modelId="{402C29F7-2A79-419B-8E61-CBA81BD008CB}">
      <dgm:prSet phldrT="[Текст]" custT="1"/>
      <dgm:spPr/>
      <dgm:t>
        <a:bodyPr/>
        <a:lstStyle/>
        <a:p>
          <a:r>
            <a:rPr lang="ru-RU" sz="2500" dirty="0">
              <a:latin typeface="Arial" panose="020B0604020202020204" pitchFamily="34" charset="0"/>
              <a:cs typeface="Arial" panose="020B0604020202020204" pitchFamily="34" charset="0"/>
            </a:rPr>
            <a:t>4–5 класс</a:t>
          </a:r>
        </a:p>
      </dgm:t>
    </dgm:pt>
    <dgm:pt modelId="{544BA03A-2E28-4C4A-80ED-B2DC77AFBB00}" type="parTrans" cxnId="{C5E54C7A-FDA3-40AC-8376-02B5BCD3CB16}">
      <dgm:prSet/>
      <dgm:spPr/>
      <dgm:t>
        <a:bodyPr/>
        <a:lstStyle/>
        <a:p>
          <a:endParaRPr lang="ru-RU" sz="2500">
            <a:latin typeface="Arial" panose="020B0604020202020204" pitchFamily="34" charset="0"/>
            <a:cs typeface="Arial" panose="020B0604020202020204" pitchFamily="34" charset="0"/>
          </a:endParaRPr>
        </a:p>
      </dgm:t>
    </dgm:pt>
    <dgm:pt modelId="{16E5A0EF-F862-45C8-8D3B-8CADFD97DB58}" type="sibTrans" cxnId="{C5E54C7A-FDA3-40AC-8376-02B5BCD3CB16}">
      <dgm:prSet/>
      <dgm:spPr/>
      <dgm:t>
        <a:bodyPr/>
        <a:lstStyle/>
        <a:p>
          <a:endParaRPr lang="ru-RU" sz="2500">
            <a:latin typeface="Arial" panose="020B0604020202020204" pitchFamily="34" charset="0"/>
            <a:cs typeface="Arial" panose="020B0604020202020204" pitchFamily="34" charset="0"/>
          </a:endParaRPr>
        </a:p>
      </dgm:t>
    </dgm:pt>
    <dgm:pt modelId="{9DA3A375-F657-441C-AB5E-88A3520B5F02}">
      <dgm:prSet phldrT="[Текст]" custT="1"/>
      <dgm:spPr/>
      <dgm:t>
        <a:bodyPr/>
        <a:lstStyle/>
        <a:p>
          <a:r>
            <a:rPr lang="ru-RU" sz="2500" dirty="0">
              <a:latin typeface="Arial" panose="020B0604020202020204" pitchFamily="34" charset="0"/>
              <a:cs typeface="Arial" panose="020B0604020202020204" pitchFamily="34" charset="0"/>
            </a:rPr>
            <a:t>2,5 часа</a:t>
          </a:r>
        </a:p>
      </dgm:t>
    </dgm:pt>
    <dgm:pt modelId="{B9C36D79-AE16-4A29-9FD1-20C1CF6AE485}" type="parTrans" cxnId="{4EEB0DE6-6388-449B-9D11-76443F4E8804}">
      <dgm:prSet/>
      <dgm:spPr/>
      <dgm:t>
        <a:bodyPr/>
        <a:lstStyle/>
        <a:p>
          <a:endParaRPr lang="ru-RU" sz="2500">
            <a:latin typeface="Arial" panose="020B0604020202020204" pitchFamily="34" charset="0"/>
            <a:cs typeface="Arial" panose="020B0604020202020204" pitchFamily="34" charset="0"/>
          </a:endParaRPr>
        </a:p>
      </dgm:t>
    </dgm:pt>
    <dgm:pt modelId="{79E37966-749C-44F9-973D-9C2A14160534}" type="sibTrans" cxnId="{4EEB0DE6-6388-449B-9D11-76443F4E8804}">
      <dgm:prSet/>
      <dgm:spPr/>
      <dgm:t>
        <a:bodyPr/>
        <a:lstStyle/>
        <a:p>
          <a:endParaRPr lang="ru-RU" sz="2500">
            <a:latin typeface="Arial" panose="020B0604020202020204" pitchFamily="34" charset="0"/>
            <a:cs typeface="Arial" panose="020B0604020202020204" pitchFamily="34" charset="0"/>
          </a:endParaRPr>
        </a:p>
      </dgm:t>
    </dgm:pt>
    <dgm:pt modelId="{FD3B4FB9-3E7F-456D-8204-C30AAD8F9BBE}">
      <dgm:prSet phldrT="[Текст]" custT="1"/>
      <dgm:spPr/>
      <dgm:t>
        <a:bodyPr/>
        <a:lstStyle/>
        <a:p>
          <a:r>
            <a:rPr lang="ru-RU" sz="2500" dirty="0">
              <a:latin typeface="Arial" panose="020B0604020202020204" pitchFamily="34" charset="0"/>
              <a:cs typeface="Arial" panose="020B0604020202020204" pitchFamily="34" charset="0"/>
            </a:rPr>
            <a:t>6–8 класс</a:t>
          </a:r>
        </a:p>
      </dgm:t>
    </dgm:pt>
    <dgm:pt modelId="{BC62E38D-DBDB-41A6-9442-0719BB40A6CC}" type="parTrans" cxnId="{F58BA69B-EA9F-4D60-A24E-7F3B09703778}">
      <dgm:prSet/>
      <dgm:spPr/>
      <dgm:t>
        <a:bodyPr/>
        <a:lstStyle/>
        <a:p>
          <a:endParaRPr lang="ru-RU" sz="2500">
            <a:latin typeface="Arial" panose="020B0604020202020204" pitchFamily="34" charset="0"/>
            <a:cs typeface="Arial" panose="020B0604020202020204" pitchFamily="34" charset="0"/>
          </a:endParaRPr>
        </a:p>
      </dgm:t>
    </dgm:pt>
    <dgm:pt modelId="{431D654D-6BA2-4143-9F9A-9A9860305BE2}" type="sibTrans" cxnId="{F58BA69B-EA9F-4D60-A24E-7F3B09703778}">
      <dgm:prSet/>
      <dgm:spPr/>
      <dgm:t>
        <a:bodyPr/>
        <a:lstStyle/>
        <a:p>
          <a:endParaRPr lang="ru-RU" sz="2500">
            <a:latin typeface="Arial" panose="020B0604020202020204" pitchFamily="34" charset="0"/>
            <a:cs typeface="Arial" panose="020B0604020202020204" pitchFamily="34" charset="0"/>
          </a:endParaRPr>
        </a:p>
      </dgm:t>
    </dgm:pt>
    <dgm:pt modelId="{0B5543DC-3538-4027-A404-86AAE6636397}">
      <dgm:prSet phldrT="[Текст]" custT="1"/>
      <dgm:spPr/>
      <dgm:t>
        <a:bodyPr/>
        <a:lstStyle/>
        <a:p>
          <a:r>
            <a:rPr lang="ru-RU" sz="2500" dirty="0">
              <a:latin typeface="Arial" panose="020B0604020202020204" pitchFamily="34" charset="0"/>
              <a:cs typeface="Arial" panose="020B0604020202020204" pitchFamily="34" charset="0"/>
            </a:rPr>
            <a:t>3,5 часа</a:t>
          </a:r>
        </a:p>
      </dgm:t>
    </dgm:pt>
    <dgm:pt modelId="{A162A57C-B781-4AF4-B5D8-9DD68C95799E}" type="parTrans" cxnId="{EEBFBA21-258F-4F83-BF37-7E482B1E3D5C}">
      <dgm:prSet/>
      <dgm:spPr/>
      <dgm:t>
        <a:bodyPr/>
        <a:lstStyle/>
        <a:p>
          <a:endParaRPr lang="ru-RU" sz="2500">
            <a:latin typeface="Arial" panose="020B0604020202020204" pitchFamily="34" charset="0"/>
            <a:cs typeface="Arial" panose="020B0604020202020204" pitchFamily="34" charset="0"/>
          </a:endParaRPr>
        </a:p>
      </dgm:t>
    </dgm:pt>
    <dgm:pt modelId="{BC52F7BF-5A49-4B76-B116-63ED7101FE3E}" type="sibTrans" cxnId="{EEBFBA21-258F-4F83-BF37-7E482B1E3D5C}">
      <dgm:prSet/>
      <dgm:spPr/>
      <dgm:t>
        <a:bodyPr/>
        <a:lstStyle/>
        <a:p>
          <a:endParaRPr lang="ru-RU" sz="2500">
            <a:latin typeface="Arial" panose="020B0604020202020204" pitchFamily="34" charset="0"/>
            <a:cs typeface="Arial" panose="020B0604020202020204" pitchFamily="34" charset="0"/>
          </a:endParaRPr>
        </a:p>
      </dgm:t>
    </dgm:pt>
    <dgm:pt modelId="{92631E1B-62FC-48A2-AC3B-77B926FC0522}">
      <dgm:prSet phldrT="[Текст]" custT="1"/>
      <dgm:spPr/>
      <dgm:t>
        <a:bodyPr/>
        <a:lstStyle/>
        <a:p>
          <a:r>
            <a:rPr lang="ru-RU" sz="2500" dirty="0">
              <a:latin typeface="Arial" panose="020B0604020202020204" pitchFamily="34" charset="0"/>
              <a:cs typeface="Arial" panose="020B0604020202020204" pitchFamily="34" charset="0"/>
            </a:rPr>
            <a:t>9–11 класс</a:t>
          </a:r>
        </a:p>
      </dgm:t>
    </dgm:pt>
    <dgm:pt modelId="{A7D61D97-8B29-4FB5-892D-7555EE2E338B}" type="parTrans" cxnId="{CDFF12C7-3BFB-4ED5-B35F-8620DDC8D5D4}">
      <dgm:prSet/>
      <dgm:spPr/>
      <dgm:t>
        <a:bodyPr/>
        <a:lstStyle/>
        <a:p>
          <a:endParaRPr lang="ru-RU" sz="2500">
            <a:latin typeface="Arial" panose="020B0604020202020204" pitchFamily="34" charset="0"/>
            <a:cs typeface="Arial" panose="020B0604020202020204" pitchFamily="34" charset="0"/>
          </a:endParaRPr>
        </a:p>
      </dgm:t>
    </dgm:pt>
    <dgm:pt modelId="{B46E6E87-BB35-4474-ACB5-E128B9D25BE6}" type="sibTrans" cxnId="{CDFF12C7-3BFB-4ED5-B35F-8620DDC8D5D4}">
      <dgm:prSet/>
      <dgm:spPr/>
      <dgm:t>
        <a:bodyPr/>
        <a:lstStyle/>
        <a:p>
          <a:endParaRPr lang="ru-RU" sz="2500">
            <a:latin typeface="Arial" panose="020B0604020202020204" pitchFamily="34" charset="0"/>
            <a:cs typeface="Arial" panose="020B0604020202020204" pitchFamily="34" charset="0"/>
          </a:endParaRPr>
        </a:p>
      </dgm:t>
    </dgm:pt>
    <dgm:pt modelId="{4B951563-D30C-4B58-8D0A-1D3CE38FA0CE}" type="pres">
      <dgm:prSet presAssocID="{DC5896F9-D44A-4DD6-8771-7EC0D7EF07C9}" presName="theList" presStyleCnt="0">
        <dgm:presLayoutVars>
          <dgm:dir/>
          <dgm:animLvl val="lvl"/>
          <dgm:resizeHandles val="exact"/>
        </dgm:presLayoutVars>
      </dgm:prSet>
      <dgm:spPr/>
    </dgm:pt>
    <dgm:pt modelId="{571304E5-22F3-488D-AAE8-89C495789C4A}" type="pres">
      <dgm:prSet presAssocID="{02026DCF-E929-4ABB-8B1B-86193F9A3724}" presName="compNode" presStyleCnt="0"/>
      <dgm:spPr/>
    </dgm:pt>
    <dgm:pt modelId="{251F860D-2BEE-499C-BE02-651135F64DB8}" type="pres">
      <dgm:prSet presAssocID="{02026DCF-E929-4ABB-8B1B-86193F9A3724}" presName="noGeometry" presStyleCnt="0"/>
      <dgm:spPr/>
    </dgm:pt>
    <dgm:pt modelId="{B26695F1-2625-4F82-A31F-D108D11AA8E0}" type="pres">
      <dgm:prSet presAssocID="{02026DCF-E929-4ABB-8B1B-86193F9A3724}" presName="childTextVisible" presStyleLbl="bgAccFollowNode1" presStyleIdx="0" presStyleCnt="4">
        <dgm:presLayoutVars>
          <dgm:bulletEnabled val="1"/>
        </dgm:presLayoutVars>
      </dgm:prSet>
      <dgm:spPr/>
    </dgm:pt>
    <dgm:pt modelId="{BB16FDC2-5A6E-434B-964D-A3D2C3694998}" type="pres">
      <dgm:prSet presAssocID="{02026DCF-E929-4ABB-8B1B-86193F9A3724}" presName="childTextHidden" presStyleLbl="bgAccFollowNode1" presStyleIdx="0" presStyleCnt="4"/>
      <dgm:spPr/>
    </dgm:pt>
    <dgm:pt modelId="{13EEA290-C04A-4A94-A451-BAEFAEC7705F}" type="pres">
      <dgm:prSet presAssocID="{02026DCF-E929-4ABB-8B1B-86193F9A3724}" presName="parentText" presStyleLbl="node1" presStyleIdx="0" presStyleCnt="4">
        <dgm:presLayoutVars>
          <dgm:chMax val="1"/>
          <dgm:bulletEnabled val="1"/>
        </dgm:presLayoutVars>
      </dgm:prSet>
      <dgm:spPr/>
    </dgm:pt>
    <dgm:pt modelId="{A059D819-1248-4CE7-A31E-DB0908B6892C}" type="pres">
      <dgm:prSet presAssocID="{02026DCF-E929-4ABB-8B1B-86193F9A3724}" presName="aSpace" presStyleCnt="0"/>
      <dgm:spPr/>
    </dgm:pt>
    <dgm:pt modelId="{A9FCCB23-9990-47AC-B2CC-EF7BB901D08B}" type="pres">
      <dgm:prSet presAssocID="{81FE080B-1B49-4B7D-AEB3-7BB9A0273C60}" presName="compNode" presStyleCnt="0"/>
      <dgm:spPr/>
    </dgm:pt>
    <dgm:pt modelId="{F5BE930C-DF1C-4446-AB9C-F829AC7533CB}" type="pres">
      <dgm:prSet presAssocID="{81FE080B-1B49-4B7D-AEB3-7BB9A0273C60}" presName="noGeometry" presStyleCnt="0"/>
      <dgm:spPr/>
    </dgm:pt>
    <dgm:pt modelId="{0F1221EB-329C-42E2-9DE4-35DE13A96391}" type="pres">
      <dgm:prSet presAssocID="{81FE080B-1B49-4B7D-AEB3-7BB9A0273C60}" presName="childTextVisible" presStyleLbl="bgAccFollowNode1" presStyleIdx="1" presStyleCnt="4">
        <dgm:presLayoutVars>
          <dgm:bulletEnabled val="1"/>
        </dgm:presLayoutVars>
      </dgm:prSet>
      <dgm:spPr/>
    </dgm:pt>
    <dgm:pt modelId="{7C449B19-EBCD-4B6E-8AEC-216922457632}" type="pres">
      <dgm:prSet presAssocID="{81FE080B-1B49-4B7D-AEB3-7BB9A0273C60}" presName="childTextHidden" presStyleLbl="bgAccFollowNode1" presStyleIdx="1" presStyleCnt="4"/>
      <dgm:spPr/>
    </dgm:pt>
    <dgm:pt modelId="{DB3C95A6-6BFC-4553-AC23-17285160CBD4}" type="pres">
      <dgm:prSet presAssocID="{81FE080B-1B49-4B7D-AEB3-7BB9A0273C60}" presName="parentText" presStyleLbl="node1" presStyleIdx="1" presStyleCnt="4">
        <dgm:presLayoutVars>
          <dgm:chMax val="1"/>
          <dgm:bulletEnabled val="1"/>
        </dgm:presLayoutVars>
      </dgm:prSet>
      <dgm:spPr/>
    </dgm:pt>
    <dgm:pt modelId="{B3DBB2AB-7FEE-4598-AA13-8F8698B54487}" type="pres">
      <dgm:prSet presAssocID="{81FE080B-1B49-4B7D-AEB3-7BB9A0273C60}" presName="aSpace" presStyleCnt="0"/>
      <dgm:spPr/>
    </dgm:pt>
    <dgm:pt modelId="{CD403CB5-388C-47C5-BFE7-98B5C8C991EB}" type="pres">
      <dgm:prSet presAssocID="{9DA3A375-F657-441C-AB5E-88A3520B5F02}" presName="compNode" presStyleCnt="0"/>
      <dgm:spPr/>
    </dgm:pt>
    <dgm:pt modelId="{90CFA343-7EE3-4BD0-B354-D8BDEFC34FBD}" type="pres">
      <dgm:prSet presAssocID="{9DA3A375-F657-441C-AB5E-88A3520B5F02}" presName="noGeometry" presStyleCnt="0"/>
      <dgm:spPr/>
    </dgm:pt>
    <dgm:pt modelId="{E478B59E-64CC-4333-8DE1-2FA47A318896}" type="pres">
      <dgm:prSet presAssocID="{9DA3A375-F657-441C-AB5E-88A3520B5F02}" presName="childTextVisible" presStyleLbl="bgAccFollowNode1" presStyleIdx="2" presStyleCnt="4">
        <dgm:presLayoutVars>
          <dgm:bulletEnabled val="1"/>
        </dgm:presLayoutVars>
      </dgm:prSet>
      <dgm:spPr/>
    </dgm:pt>
    <dgm:pt modelId="{9AD89961-F8ED-459B-9B27-EA04916BF066}" type="pres">
      <dgm:prSet presAssocID="{9DA3A375-F657-441C-AB5E-88A3520B5F02}" presName="childTextHidden" presStyleLbl="bgAccFollowNode1" presStyleIdx="2" presStyleCnt="4"/>
      <dgm:spPr/>
    </dgm:pt>
    <dgm:pt modelId="{9A458F48-E0F9-418B-AE22-9977FFAD5ED9}" type="pres">
      <dgm:prSet presAssocID="{9DA3A375-F657-441C-AB5E-88A3520B5F02}" presName="parentText" presStyleLbl="node1" presStyleIdx="2" presStyleCnt="4">
        <dgm:presLayoutVars>
          <dgm:chMax val="1"/>
          <dgm:bulletEnabled val="1"/>
        </dgm:presLayoutVars>
      </dgm:prSet>
      <dgm:spPr/>
    </dgm:pt>
    <dgm:pt modelId="{4BC69B36-200A-45FC-97E0-CC19193E0A9B}" type="pres">
      <dgm:prSet presAssocID="{9DA3A375-F657-441C-AB5E-88A3520B5F02}" presName="aSpace" presStyleCnt="0"/>
      <dgm:spPr/>
    </dgm:pt>
    <dgm:pt modelId="{6D99AEEA-D11F-4FD5-A762-D9A5677D5A14}" type="pres">
      <dgm:prSet presAssocID="{0B5543DC-3538-4027-A404-86AAE6636397}" presName="compNode" presStyleCnt="0"/>
      <dgm:spPr/>
    </dgm:pt>
    <dgm:pt modelId="{2E50D93E-43B8-4320-B02E-7EA28C52A88A}" type="pres">
      <dgm:prSet presAssocID="{0B5543DC-3538-4027-A404-86AAE6636397}" presName="noGeometry" presStyleCnt="0"/>
      <dgm:spPr/>
    </dgm:pt>
    <dgm:pt modelId="{F10EBE20-7C94-4AA8-800D-041A47153D3F}" type="pres">
      <dgm:prSet presAssocID="{0B5543DC-3538-4027-A404-86AAE6636397}" presName="childTextVisible" presStyleLbl="bgAccFollowNode1" presStyleIdx="3" presStyleCnt="4">
        <dgm:presLayoutVars>
          <dgm:bulletEnabled val="1"/>
        </dgm:presLayoutVars>
      </dgm:prSet>
      <dgm:spPr/>
    </dgm:pt>
    <dgm:pt modelId="{A7307832-D1DB-4AB0-A6B8-871D01555AF7}" type="pres">
      <dgm:prSet presAssocID="{0B5543DC-3538-4027-A404-86AAE6636397}" presName="childTextHidden" presStyleLbl="bgAccFollowNode1" presStyleIdx="3" presStyleCnt="4"/>
      <dgm:spPr/>
    </dgm:pt>
    <dgm:pt modelId="{FB277E60-31AB-48DE-B9EC-97DEBFD01504}" type="pres">
      <dgm:prSet presAssocID="{0B5543DC-3538-4027-A404-86AAE6636397}" presName="parentText" presStyleLbl="node1" presStyleIdx="3" presStyleCnt="4">
        <dgm:presLayoutVars>
          <dgm:chMax val="1"/>
          <dgm:bulletEnabled val="1"/>
        </dgm:presLayoutVars>
      </dgm:prSet>
      <dgm:spPr/>
    </dgm:pt>
  </dgm:ptLst>
  <dgm:cxnLst>
    <dgm:cxn modelId="{F93A3F05-5EBF-458B-88FB-040B17E432C1}" srcId="{02026DCF-E929-4ABB-8B1B-86193F9A3724}" destId="{B3A6DFBF-7C67-4773-8937-261CB8C04EBD}" srcOrd="0" destOrd="0" parTransId="{C4C4D4D7-5EE5-4BFB-9806-37FFDAC6C97A}" sibTransId="{5AD3064E-2662-40F1-A210-FF1A54223D7C}"/>
    <dgm:cxn modelId="{983B1C0A-1610-4623-A0E5-7262924B33F5}" type="presOf" srcId="{92631E1B-62FC-48A2-AC3B-77B926FC0522}" destId="{A7307832-D1DB-4AB0-A6B8-871D01555AF7}" srcOrd="1" destOrd="0" presId="urn:microsoft.com/office/officeart/2005/8/layout/hProcess6"/>
    <dgm:cxn modelId="{33126C14-7E3E-42EA-8303-7F8FB1923B6F}" type="presOf" srcId="{402C29F7-2A79-419B-8E61-CBA81BD008CB}" destId="{7C449B19-EBCD-4B6E-8AEC-216922457632}" srcOrd="1" destOrd="0" presId="urn:microsoft.com/office/officeart/2005/8/layout/hProcess6"/>
    <dgm:cxn modelId="{EEBFBA21-258F-4F83-BF37-7E482B1E3D5C}" srcId="{DC5896F9-D44A-4DD6-8771-7EC0D7EF07C9}" destId="{0B5543DC-3538-4027-A404-86AAE6636397}" srcOrd="3" destOrd="0" parTransId="{A162A57C-B781-4AF4-B5D8-9DD68C95799E}" sibTransId="{BC52F7BF-5A49-4B76-B116-63ED7101FE3E}"/>
    <dgm:cxn modelId="{694D622D-09A0-4BDE-B9AE-76DCA29ECD04}" type="presOf" srcId="{0B5543DC-3538-4027-A404-86AAE6636397}" destId="{FB277E60-31AB-48DE-B9EC-97DEBFD01504}" srcOrd="0" destOrd="0" presId="urn:microsoft.com/office/officeart/2005/8/layout/hProcess6"/>
    <dgm:cxn modelId="{8F1CDC36-5C99-4814-98B8-12A64F5C705F}" type="presOf" srcId="{81FE080B-1B49-4B7D-AEB3-7BB9A0273C60}" destId="{DB3C95A6-6BFC-4553-AC23-17285160CBD4}" srcOrd="0" destOrd="0" presId="urn:microsoft.com/office/officeart/2005/8/layout/hProcess6"/>
    <dgm:cxn modelId="{D752313D-2C79-4B56-895D-54D9AEABBC0F}" type="presOf" srcId="{9DA3A375-F657-441C-AB5E-88A3520B5F02}" destId="{9A458F48-E0F9-418B-AE22-9977FFAD5ED9}" srcOrd="0" destOrd="0" presId="urn:microsoft.com/office/officeart/2005/8/layout/hProcess6"/>
    <dgm:cxn modelId="{BC679F47-3389-42AA-B8D0-001C5AB46492}" type="presOf" srcId="{02026DCF-E929-4ABB-8B1B-86193F9A3724}" destId="{13EEA290-C04A-4A94-A451-BAEFAEC7705F}" srcOrd="0" destOrd="0" presId="urn:microsoft.com/office/officeart/2005/8/layout/hProcess6"/>
    <dgm:cxn modelId="{374B7E48-4DBE-4A2B-A858-A9874E221E53}" type="presOf" srcId="{B3A6DFBF-7C67-4773-8937-261CB8C04EBD}" destId="{BB16FDC2-5A6E-434B-964D-A3D2C3694998}" srcOrd="1" destOrd="0" presId="urn:microsoft.com/office/officeart/2005/8/layout/hProcess6"/>
    <dgm:cxn modelId="{193ADD52-38D5-4284-B1D7-0802AAB22CCE}" type="presOf" srcId="{FD3B4FB9-3E7F-456D-8204-C30AAD8F9BBE}" destId="{E478B59E-64CC-4333-8DE1-2FA47A318896}" srcOrd="0" destOrd="0" presId="urn:microsoft.com/office/officeart/2005/8/layout/hProcess6"/>
    <dgm:cxn modelId="{8E82B878-4AFD-4311-B2CD-03F2AC9C4EA4}" type="presOf" srcId="{92631E1B-62FC-48A2-AC3B-77B926FC0522}" destId="{F10EBE20-7C94-4AA8-800D-041A47153D3F}" srcOrd="0" destOrd="0" presId="urn:microsoft.com/office/officeart/2005/8/layout/hProcess6"/>
    <dgm:cxn modelId="{E15A5D59-5E53-4B2F-BA7E-3ACED5045611}" type="presOf" srcId="{402C29F7-2A79-419B-8E61-CBA81BD008CB}" destId="{0F1221EB-329C-42E2-9DE4-35DE13A96391}" srcOrd="0" destOrd="0" presId="urn:microsoft.com/office/officeart/2005/8/layout/hProcess6"/>
    <dgm:cxn modelId="{C5E54C7A-FDA3-40AC-8376-02B5BCD3CB16}" srcId="{81FE080B-1B49-4B7D-AEB3-7BB9A0273C60}" destId="{402C29F7-2A79-419B-8E61-CBA81BD008CB}" srcOrd="0" destOrd="0" parTransId="{544BA03A-2E28-4C4A-80ED-B2DC77AFBB00}" sibTransId="{16E5A0EF-F862-45C8-8D3B-8CADFD97DB58}"/>
    <dgm:cxn modelId="{21F0E05A-ACAA-4062-8F0F-30F6E35473B7}" srcId="{DC5896F9-D44A-4DD6-8771-7EC0D7EF07C9}" destId="{02026DCF-E929-4ABB-8B1B-86193F9A3724}" srcOrd="0" destOrd="0" parTransId="{183B9471-7F03-47E5-83A6-7EA6DE538AD1}" sibTransId="{4DD22CA6-7FFE-4CB1-9AE7-10BBFAC49E7B}"/>
    <dgm:cxn modelId="{F58BA69B-EA9F-4D60-A24E-7F3B09703778}" srcId="{9DA3A375-F657-441C-AB5E-88A3520B5F02}" destId="{FD3B4FB9-3E7F-456D-8204-C30AAD8F9BBE}" srcOrd="0" destOrd="0" parTransId="{BC62E38D-DBDB-41A6-9442-0719BB40A6CC}" sibTransId="{431D654D-6BA2-4143-9F9A-9A9860305BE2}"/>
    <dgm:cxn modelId="{CDFF12C7-3BFB-4ED5-B35F-8620DDC8D5D4}" srcId="{0B5543DC-3538-4027-A404-86AAE6636397}" destId="{92631E1B-62FC-48A2-AC3B-77B926FC0522}" srcOrd="0" destOrd="0" parTransId="{A7D61D97-8B29-4FB5-892D-7555EE2E338B}" sibTransId="{B46E6E87-BB35-4474-ACB5-E128B9D25BE6}"/>
    <dgm:cxn modelId="{036689D3-C83B-408A-937D-14A24B4FC748}" type="presOf" srcId="{B3A6DFBF-7C67-4773-8937-261CB8C04EBD}" destId="{B26695F1-2625-4F82-A31F-D108D11AA8E0}" srcOrd="0" destOrd="0" presId="urn:microsoft.com/office/officeart/2005/8/layout/hProcess6"/>
    <dgm:cxn modelId="{4C809ED3-E94B-4E8D-AA1D-EDCE6352B3DF}" srcId="{DC5896F9-D44A-4DD6-8771-7EC0D7EF07C9}" destId="{81FE080B-1B49-4B7D-AEB3-7BB9A0273C60}" srcOrd="1" destOrd="0" parTransId="{1BE6EF03-F7D3-4F75-B299-E9498C27BC10}" sibTransId="{F966D6DA-4FEF-4A8B-8069-17CD4A86CF16}"/>
    <dgm:cxn modelId="{C58591D4-0722-4491-AC21-F17D9342698E}" type="presOf" srcId="{FD3B4FB9-3E7F-456D-8204-C30AAD8F9BBE}" destId="{9AD89961-F8ED-459B-9B27-EA04916BF066}" srcOrd="1" destOrd="0" presId="urn:microsoft.com/office/officeart/2005/8/layout/hProcess6"/>
    <dgm:cxn modelId="{012AB2D4-58D2-4D0C-B269-81D008FB5A48}" type="presOf" srcId="{DC5896F9-D44A-4DD6-8771-7EC0D7EF07C9}" destId="{4B951563-D30C-4B58-8D0A-1D3CE38FA0CE}" srcOrd="0" destOrd="0" presId="urn:microsoft.com/office/officeart/2005/8/layout/hProcess6"/>
    <dgm:cxn modelId="{4EEB0DE6-6388-449B-9D11-76443F4E8804}" srcId="{DC5896F9-D44A-4DD6-8771-7EC0D7EF07C9}" destId="{9DA3A375-F657-441C-AB5E-88A3520B5F02}" srcOrd="2" destOrd="0" parTransId="{B9C36D79-AE16-4A29-9FD1-20C1CF6AE485}" sibTransId="{79E37966-749C-44F9-973D-9C2A14160534}"/>
    <dgm:cxn modelId="{987F0D5E-0C9F-4CB0-8702-2F5F3A913F0C}" type="presParOf" srcId="{4B951563-D30C-4B58-8D0A-1D3CE38FA0CE}" destId="{571304E5-22F3-488D-AAE8-89C495789C4A}" srcOrd="0" destOrd="0" presId="urn:microsoft.com/office/officeart/2005/8/layout/hProcess6"/>
    <dgm:cxn modelId="{640FE3B1-043C-4137-9699-87F378C5090F}" type="presParOf" srcId="{571304E5-22F3-488D-AAE8-89C495789C4A}" destId="{251F860D-2BEE-499C-BE02-651135F64DB8}" srcOrd="0" destOrd="0" presId="urn:microsoft.com/office/officeart/2005/8/layout/hProcess6"/>
    <dgm:cxn modelId="{70166660-E532-4575-AACD-2835ADC5266E}" type="presParOf" srcId="{571304E5-22F3-488D-AAE8-89C495789C4A}" destId="{B26695F1-2625-4F82-A31F-D108D11AA8E0}" srcOrd="1" destOrd="0" presId="urn:microsoft.com/office/officeart/2005/8/layout/hProcess6"/>
    <dgm:cxn modelId="{93FE5E71-B1EB-449B-93E1-C46CD54EF5C3}" type="presParOf" srcId="{571304E5-22F3-488D-AAE8-89C495789C4A}" destId="{BB16FDC2-5A6E-434B-964D-A3D2C3694998}" srcOrd="2" destOrd="0" presId="urn:microsoft.com/office/officeart/2005/8/layout/hProcess6"/>
    <dgm:cxn modelId="{583B11A2-520D-4BA6-97B4-4E09D6D0E100}" type="presParOf" srcId="{571304E5-22F3-488D-AAE8-89C495789C4A}" destId="{13EEA290-C04A-4A94-A451-BAEFAEC7705F}" srcOrd="3" destOrd="0" presId="urn:microsoft.com/office/officeart/2005/8/layout/hProcess6"/>
    <dgm:cxn modelId="{F55857D6-30AC-43CC-ABC8-5292F8E4BA0D}" type="presParOf" srcId="{4B951563-D30C-4B58-8D0A-1D3CE38FA0CE}" destId="{A059D819-1248-4CE7-A31E-DB0908B6892C}" srcOrd="1" destOrd="0" presId="urn:microsoft.com/office/officeart/2005/8/layout/hProcess6"/>
    <dgm:cxn modelId="{553A0C60-C23F-4E85-BADF-B8C765D63DD4}" type="presParOf" srcId="{4B951563-D30C-4B58-8D0A-1D3CE38FA0CE}" destId="{A9FCCB23-9990-47AC-B2CC-EF7BB901D08B}" srcOrd="2" destOrd="0" presId="urn:microsoft.com/office/officeart/2005/8/layout/hProcess6"/>
    <dgm:cxn modelId="{E9AAED3F-9FDE-40AF-83B8-3F6002E5A402}" type="presParOf" srcId="{A9FCCB23-9990-47AC-B2CC-EF7BB901D08B}" destId="{F5BE930C-DF1C-4446-AB9C-F829AC7533CB}" srcOrd="0" destOrd="0" presId="urn:microsoft.com/office/officeart/2005/8/layout/hProcess6"/>
    <dgm:cxn modelId="{17A01987-617F-482D-8459-E8CB58D266B9}" type="presParOf" srcId="{A9FCCB23-9990-47AC-B2CC-EF7BB901D08B}" destId="{0F1221EB-329C-42E2-9DE4-35DE13A96391}" srcOrd="1" destOrd="0" presId="urn:microsoft.com/office/officeart/2005/8/layout/hProcess6"/>
    <dgm:cxn modelId="{FE0B853A-6E63-4BEE-85C5-CDC13C0F4465}" type="presParOf" srcId="{A9FCCB23-9990-47AC-B2CC-EF7BB901D08B}" destId="{7C449B19-EBCD-4B6E-8AEC-216922457632}" srcOrd="2" destOrd="0" presId="urn:microsoft.com/office/officeart/2005/8/layout/hProcess6"/>
    <dgm:cxn modelId="{C3E91890-16F5-4401-86E1-B2D3894FC4A2}" type="presParOf" srcId="{A9FCCB23-9990-47AC-B2CC-EF7BB901D08B}" destId="{DB3C95A6-6BFC-4553-AC23-17285160CBD4}" srcOrd="3" destOrd="0" presId="urn:microsoft.com/office/officeart/2005/8/layout/hProcess6"/>
    <dgm:cxn modelId="{4F0A54C1-0324-48B1-AB25-021F943D3BE7}" type="presParOf" srcId="{4B951563-D30C-4B58-8D0A-1D3CE38FA0CE}" destId="{B3DBB2AB-7FEE-4598-AA13-8F8698B54487}" srcOrd="3" destOrd="0" presId="urn:microsoft.com/office/officeart/2005/8/layout/hProcess6"/>
    <dgm:cxn modelId="{E5702D0A-97CA-432D-9EDC-0A6B1A966112}" type="presParOf" srcId="{4B951563-D30C-4B58-8D0A-1D3CE38FA0CE}" destId="{CD403CB5-388C-47C5-BFE7-98B5C8C991EB}" srcOrd="4" destOrd="0" presId="urn:microsoft.com/office/officeart/2005/8/layout/hProcess6"/>
    <dgm:cxn modelId="{551F527C-4EC3-4C56-B04B-1DDD9E7FF852}" type="presParOf" srcId="{CD403CB5-388C-47C5-BFE7-98B5C8C991EB}" destId="{90CFA343-7EE3-4BD0-B354-D8BDEFC34FBD}" srcOrd="0" destOrd="0" presId="urn:microsoft.com/office/officeart/2005/8/layout/hProcess6"/>
    <dgm:cxn modelId="{AE079ACB-7E53-4376-9B7A-B4D62CB639E8}" type="presParOf" srcId="{CD403CB5-388C-47C5-BFE7-98B5C8C991EB}" destId="{E478B59E-64CC-4333-8DE1-2FA47A318896}" srcOrd="1" destOrd="0" presId="urn:microsoft.com/office/officeart/2005/8/layout/hProcess6"/>
    <dgm:cxn modelId="{32AFBDA3-CDA9-469B-8373-C8036870F377}" type="presParOf" srcId="{CD403CB5-388C-47C5-BFE7-98B5C8C991EB}" destId="{9AD89961-F8ED-459B-9B27-EA04916BF066}" srcOrd="2" destOrd="0" presId="urn:microsoft.com/office/officeart/2005/8/layout/hProcess6"/>
    <dgm:cxn modelId="{FA5C8C10-EAEA-4C4C-A549-157060AD971D}" type="presParOf" srcId="{CD403CB5-388C-47C5-BFE7-98B5C8C991EB}" destId="{9A458F48-E0F9-418B-AE22-9977FFAD5ED9}" srcOrd="3" destOrd="0" presId="urn:microsoft.com/office/officeart/2005/8/layout/hProcess6"/>
    <dgm:cxn modelId="{9AA09B5B-EA89-4FC6-9999-B98B783E5920}" type="presParOf" srcId="{4B951563-D30C-4B58-8D0A-1D3CE38FA0CE}" destId="{4BC69B36-200A-45FC-97E0-CC19193E0A9B}" srcOrd="5" destOrd="0" presId="urn:microsoft.com/office/officeart/2005/8/layout/hProcess6"/>
    <dgm:cxn modelId="{225339C8-C89E-4365-8F42-09B556596088}" type="presParOf" srcId="{4B951563-D30C-4B58-8D0A-1D3CE38FA0CE}" destId="{6D99AEEA-D11F-4FD5-A762-D9A5677D5A14}" srcOrd="6" destOrd="0" presId="urn:microsoft.com/office/officeart/2005/8/layout/hProcess6"/>
    <dgm:cxn modelId="{97FC7CC7-AAA0-4749-814C-4EF90E2C3A77}" type="presParOf" srcId="{6D99AEEA-D11F-4FD5-A762-D9A5677D5A14}" destId="{2E50D93E-43B8-4320-B02E-7EA28C52A88A}" srcOrd="0" destOrd="0" presId="urn:microsoft.com/office/officeart/2005/8/layout/hProcess6"/>
    <dgm:cxn modelId="{F407A385-ACD4-46A7-BCE7-B8C1BA9D0E4E}" type="presParOf" srcId="{6D99AEEA-D11F-4FD5-A762-D9A5677D5A14}" destId="{F10EBE20-7C94-4AA8-800D-041A47153D3F}" srcOrd="1" destOrd="0" presId="urn:microsoft.com/office/officeart/2005/8/layout/hProcess6"/>
    <dgm:cxn modelId="{BE7D1CEE-375C-4F69-83E4-A3E28F033365}" type="presParOf" srcId="{6D99AEEA-D11F-4FD5-A762-D9A5677D5A14}" destId="{A7307832-D1DB-4AB0-A6B8-871D01555AF7}" srcOrd="2" destOrd="0" presId="urn:microsoft.com/office/officeart/2005/8/layout/hProcess6"/>
    <dgm:cxn modelId="{2EE1459B-6AEE-48DC-9B4A-3CBDDA54F980}" type="presParOf" srcId="{6D99AEEA-D11F-4FD5-A762-D9A5677D5A14}" destId="{FB277E60-31AB-48DE-B9EC-97DEBFD01504}"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8A9008E-6FD6-469D-B2C5-EA4B436F0668}" type="doc">
      <dgm:prSet loTypeId="urn:microsoft.com/office/officeart/2005/8/layout/default#13" loCatId="list" qsTypeId="urn:microsoft.com/office/officeart/2005/8/quickstyle/simple4" qsCatId="simple" csTypeId="urn:microsoft.com/office/officeart/2005/8/colors/colorful1#20" csCatId="colorful" phldr="1"/>
      <dgm:spPr/>
      <dgm:t>
        <a:bodyPr/>
        <a:lstStyle/>
        <a:p>
          <a:endParaRPr lang="ru-RU"/>
        </a:p>
      </dgm:t>
    </dgm:pt>
    <dgm:pt modelId="{1B3870A9-FEC5-4C19-A20A-8144F5D7A994}">
      <dgm:prSet phldrT="[Текст]"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Эмоциональность учителя</a:t>
          </a:r>
        </a:p>
      </dgm:t>
    </dgm:pt>
    <dgm:pt modelId="{53DB8109-1924-49C5-B2CE-D33FB59DE3F5}" type="sibTrans" cxnId="{EC19D951-91D7-4F25-84E9-301895541BC7}">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EBB5FC9-4947-4D9A-B4C8-A6109C08CFD0}" type="parTrans" cxnId="{EC19D951-91D7-4F25-84E9-301895541BC7}">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E4CF7DF-6AFC-4432-A714-0706B38BE0E2}">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Юмор учителя</a:t>
          </a:r>
        </a:p>
      </dgm:t>
    </dgm:pt>
    <dgm:pt modelId="{3D6F0630-4F39-464F-9B25-2C01765CE4AC}" type="sibTrans" cxnId="{3FFF74E4-8196-4F77-BD66-18B2CAA958E3}">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6C1E8CA-F167-4D04-9617-A600E6AADE64}" type="parTrans" cxnId="{3FFF74E4-8196-4F77-BD66-18B2CAA958E3}">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C54B4DC-BCC0-474B-93E2-5ADFFD176C78}">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поддержки, успеха </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отдельных учащихся</a:t>
          </a:r>
        </a:p>
      </dgm:t>
    </dgm:pt>
    <dgm:pt modelId="{4BBDEADC-6F58-4604-AD11-D81487178BED}" type="sibTrans" cxnId="{C737F2D1-130D-4884-ABB6-2EC51C5D5A48}">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51BD278-F872-48B3-95F2-739A99763E8D}" type="parTrans" cxnId="{C737F2D1-130D-4884-ABB6-2EC51C5D5A48}">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5F0D484-C182-4799-AA4E-54002578650D}">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Внимание учителя </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 учащимся</a:t>
          </a:r>
        </a:p>
      </dgm:t>
    </dgm:pt>
    <dgm:pt modelId="{3692EDD5-6283-4412-81DF-11AB7FBDC1EA}" type="sibTrans" cxnId="{8DF1FB3A-A705-4CB7-AFEA-F56F4648E3E2}">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9F541FC-47B8-4A65-AF27-D4F0586845C3}" type="parTrans" cxnId="{8DF1FB3A-A705-4CB7-AFEA-F56F4648E3E2}">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C572B2C-94E0-431E-937A-416943386B9B}">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Психологический контакт на уроке</a:t>
          </a:r>
        </a:p>
      </dgm:t>
    </dgm:pt>
    <dgm:pt modelId="{08E6B9BD-402F-4D96-9490-AD97CDE03FF1}" type="sibTrans" cxnId="{A8D2B086-3BCA-4370-8E7D-29CD608F07D6}">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C4739B3-BF9B-403E-B7B8-AE3FCD25F3F2}" type="parTrans" cxnId="{A8D2B086-3BCA-4370-8E7D-29CD608F07D6}">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4C87B9C-DA8C-4BEE-B45A-F0AD75AA867C}">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свободного общения </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учебной деятельности</a:t>
          </a:r>
        </a:p>
      </dgm:t>
    </dgm:pt>
    <dgm:pt modelId="{66D494E1-AB6D-4E32-B5F5-F4BDE911C21D}" type="sibTrans" cxnId="{CFD9F9D2-E9CD-467D-B428-4CAD081AB8C9}">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141277E-AFFF-4BEF-93EC-6D956394C0BC}" type="parTrans" cxnId="{CFD9F9D2-E9CD-467D-B428-4CAD081AB8C9}">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CCC4E8B-5A63-49CD-ACCD-FF62527B68A8}">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Использование физкультминутки </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физической</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 эмоциональной разрядки</a:t>
          </a:r>
        </a:p>
      </dgm:t>
    </dgm:pt>
    <dgm:pt modelId="{E80D8F91-A207-41DB-B038-4B0481EBE44E}" type="sibTrans" cxnId="{3875EAEC-5809-4435-869B-894D347A83DA}">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E25D0C3-C3A0-48CD-BFBC-D672DE530F31}" type="parTrans" cxnId="{3875EAEC-5809-4435-869B-894D347A83DA}">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A0DA57A-89F3-46E7-92B3-219295697927}">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Обращение учителя </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 учащимся</a:t>
          </a:r>
        </a:p>
      </dgm:t>
    </dgm:pt>
    <dgm:pt modelId="{60150922-2F94-4837-B2C1-415FC6D71C74}" type="sibTrans" cxnId="{E23FD5FF-8DDB-43AA-AFC9-9F8DB1D143AC}">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996A724-0C7B-445A-9BE9-D91239117253}" type="parTrans" cxnId="{E23FD5FF-8DDB-43AA-AFC9-9F8DB1D143AC}">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64410B0-658C-40AB-894F-680E354FE276}">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Проявление учащимися интереса к уроку</a:t>
          </a:r>
        </a:p>
      </dgm:t>
    </dgm:pt>
    <dgm:pt modelId="{24E42D61-837B-448F-BB98-024A85B9965D}" type="sibTrans" cxnId="{D35C5EA0-0849-4F5F-BC73-BAED541E8C43}">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C008FC7-8FF1-48A2-A0E3-022496243215}" type="parTrans" cxnId="{D35C5EA0-0849-4F5F-BC73-BAED541E8C43}">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2E475E8-C6E6-4A2F-B63E-E184924A5A3C}" type="pres">
      <dgm:prSet presAssocID="{08A9008E-6FD6-469D-B2C5-EA4B436F0668}" presName="diagram" presStyleCnt="0">
        <dgm:presLayoutVars>
          <dgm:dir/>
          <dgm:resizeHandles val="exact"/>
        </dgm:presLayoutVars>
      </dgm:prSet>
      <dgm:spPr/>
    </dgm:pt>
    <dgm:pt modelId="{8E95F8C0-76F8-40EB-BF4C-A2711B5D7E01}" type="pres">
      <dgm:prSet presAssocID="{1B3870A9-FEC5-4C19-A20A-8144F5D7A994}" presName="node" presStyleLbl="node1" presStyleIdx="0" presStyleCnt="9" custScaleX="139106">
        <dgm:presLayoutVars>
          <dgm:bulletEnabled val="1"/>
        </dgm:presLayoutVars>
      </dgm:prSet>
      <dgm:spPr/>
    </dgm:pt>
    <dgm:pt modelId="{C261D9B7-A436-41BD-9D49-4A39801F59C8}" type="pres">
      <dgm:prSet presAssocID="{53DB8109-1924-49C5-B2CE-D33FB59DE3F5}" presName="sibTrans" presStyleCnt="0"/>
      <dgm:spPr/>
    </dgm:pt>
    <dgm:pt modelId="{BFE11B83-E0DB-4077-8F15-19BC40EC02E7}" type="pres">
      <dgm:prSet presAssocID="{5E4CF7DF-6AFC-4432-A714-0706B38BE0E2}" presName="node" presStyleLbl="node1" presStyleIdx="1" presStyleCnt="9" custScaleX="139106">
        <dgm:presLayoutVars>
          <dgm:bulletEnabled val="1"/>
        </dgm:presLayoutVars>
      </dgm:prSet>
      <dgm:spPr/>
    </dgm:pt>
    <dgm:pt modelId="{C16AAC31-2FC3-4BA3-8896-C8D620FFD2D1}" type="pres">
      <dgm:prSet presAssocID="{3D6F0630-4F39-464F-9B25-2C01765CE4AC}" presName="sibTrans" presStyleCnt="0"/>
      <dgm:spPr/>
    </dgm:pt>
    <dgm:pt modelId="{7F4342EE-BF05-45DB-B06E-3770D0FF7D08}" type="pres">
      <dgm:prSet presAssocID="{DC54B4DC-BCC0-474B-93E2-5ADFFD176C78}" presName="node" presStyleLbl="node1" presStyleIdx="2" presStyleCnt="9" custScaleX="139106">
        <dgm:presLayoutVars>
          <dgm:bulletEnabled val="1"/>
        </dgm:presLayoutVars>
      </dgm:prSet>
      <dgm:spPr/>
    </dgm:pt>
    <dgm:pt modelId="{BEDDB6A8-4799-43E9-9259-407E6A694018}" type="pres">
      <dgm:prSet presAssocID="{4BBDEADC-6F58-4604-AD11-D81487178BED}" presName="sibTrans" presStyleCnt="0"/>
      <dgm:spPr/>
    </dgm:pt>
    <dgm:pt modelId="{03CE0DEE-7989-4EAA-97FD-DC051D0AFC56}" type="pres">
      <dgm:prSet presAssocID="{C5F0D484-C182-4799-AA4E-54002578650D}" presName="node" presStyleLbl="node1" presStyleIdx="3" presStyleCnt="9" custScaleX="139106">
        <dgm:presLayoutVars>
          <dgm:bulletEnabled val="1"/>
        </dgm:presLayoutVars>
      </dgm:prSet>
      <dgm:spPr/>
    </dgm:pt>
    <dgm:pt modelId="{34DC74F3-D157-443A-A1F6-C82D2D28E2A2}" type="pres">
      <dgm:prSet presAssocID="{3692EDD5-6283-4412-81DF-11AB7FBDC1EA}" presName="sibTrans" presStyleCnt="0"/>
      <dgm:spPr/>
    </dgm:pt>
    <dgm:pt modelId="{BD68E08D-67DF-4DC1-B6A2-75F6592B8C66}" type="pres">
      <dgm:prSet presAssocID="{4C572B2C-94E0-431E-937A-416943386B9B}" presName="node" presStyleLbl="node1" presStyleIdx="4" presStyleCnt="9" custScaleX="139106">
        <dgm:presLayoutVars>
          <dgm:bulletEnabled val="1"/>
        </dgm:presLayoutVars>
      </dgm:prSet>
      <dgm:spPr/>
    </dgm:pt>
    <dgm:pt modelId="{355517DC-4F0C-483B-BDA8-F3543C3974F7}" type="pres">
      <dgm:prSet presAssocID="{08E6B9BD-402F-4D96-9490-AD97CDE03FF1}" presName="sibTrans" presStyleCnt="0"/>
      <dgm:spPr/>
    </dgm:pt>
    <dgm:pt modelId="{53A2C4C2-9823-46D0-86C2-D3BD8ADD0B89}" type="pres">
      <dgm:prSet presAssocID="{F4C87B9C-DA8C-4BEE-B45A-F0AD75AA867C}" presName="node" presStyleLbl="node1" presStyleIdx="5" presStyleCnt="9" custScaleX="139106">
        <dgm:presLayoutVars>
          <dgm:bulletEnabled val="1"/>
        </dgm:presLayoutVars>
      </dgm:prSet>
      <dgm:spPr/>
    </dgm:pt>
    <dgm:pt modelId="{19311B28-B847-4F9D-B3BC-D09008920387}" type="pres">
      <dgm:prSet presAssocID="{66D494E1-AB6D-4E32-B5F5-F4BDE911C21D}" presName="sibTrans" presStyleCnt="0"/>
      <dgm:spPr/>
    </dgm:pt>
    <dgm:pt modelId="{9C7CBFE1-7BD4-4779-B25B-0F3B702A1D03}" type="pres">
      <dgm:prSet presAssocID="{5CCC4E8B-5A63-49CD-ACCD-FF62527B68A8}" presName="node" presStyleLbl="node1" presStyleIdx="6" presStyleCnt="9" custScaleX="139106">
        <dgm:presLayoutVars>
          <dgm:bulletEnabled val="1"/>
        </dgm:presLayoutVars>
      </dgm:prSet>
      <dgm:spPr/>
    </dgm:pt>
    <dgm:pt modelId="{FFD84F85-7F90-4CBD-B4CC-72A94FA75161}" type="pres">
      <dgm:prSet presAssocID="{E80D8F91-A207-41DB-B038-4B0481EBE44E}" presName="sibTrans" presStyleCnt="0"/>
      <dgm:spPr/>
    </dgm:pt>
    <dgm:pt modelId="{5D0F5D13-27B5-4BE8-8E8D-BD133E8A6CF3}" type="pres">
      <dgm:prSet presAssocID="{0A0DA57A-89F3-46E7-92B3-219295697927}" presName="node" presStyleLbl="node1" presStyleIdx="7" presStyleCnt="9" custScaleX="139106">
        <dgm:presLayoutVars>
          <dgm:bulletEnabled val="1"/>
        </dgm:presLayoutVars>
      </dgm:prSet>
      <dgm:spPr/>
    </dgm:pt>
    <dgm:pt modelId="{A2C7DF41-0E4C-44AD-90D4-F7F766B4C170}" type="pres">
      <dgm:prSet presAssocID="{60150922-2F94-4837-B2C1-415FC6D71C74}" presName="sibTrans" presStyleCnt="0"/>
      <dgm:spPr/>
    </dgm:pt>
    <dgm:pt modelId="{18CCEC93-DED2-47DC-8A15-33F48E9290C7}" type="pres">
      <dgm:prSet presAssocID="{564410B0-658C-40AB-894F-680E354FE276}" presName="node" presStyleLbl="node1" presStyleIdx="8" presStyleCnt="9" custScaleX="139106">
        <dgm:presLayoutVars>
          <dgm:bulletEnabled val="1"/>
        </dgm:presLayoutVars>
      </dgm:prSet>
      <dgm:spPr/>
    </dgm:pt>
  </dgm:ptLst>
  <dgm:cxnLst>
    <dgm:cxn modelId="{D8866012-C332-4140-9D5D-641B8AF7DEF0}" type="presOf" srcId="{5E4CF7DF-6AFC-4432-A714-0706B38BE0E2}" destId="{BFE11B83-E0DB-4077-8F15-19BC40EC02E7}" srcOrd="0" destOrd="0" presId="urn:microsoft.com/office/officeart/2005/8/layout/default#13"/>
    <dgm:cxn modelId="{8DF1FB3A-A705-4CB7-AFEA-F56F4648E3E2}" srcId="{08A9008E-6FD6-469D-B2C5-EA4B436F0668}" destId="{C5F0D484-C182-4799-AA4E-54002578650D}" srcOrd="3" destOrd="0" parTransId="{89F541FC-47B8-4A65-AF27-D4F0586845C3}" sibTransId="{3692EDD5-6283-4412-81DF-11AB7FBDC1EA}"/>
    <dgm:cxn modelId="{BF7A9B6B-0F0A-4F85-8D37-789D6904BE1F}" type="presOf" srcId="{5CCC4E8B-5A63-49CD-ACCD-FF62527B68A8}" destId="{9C7CBFE1-7BD4-4779-B25B-0F3B702A1D03}" srcOrd="0" destOrd="0" presId="urn:microsoft.com/office/officeart/2005/8/layout/default#13"/>
    <dgm:cxn modelId="{B0A6034F-E0A5-4CDD-925C-C4647C24DE8C}" type="presOf" srcId="{DC54B4DC-BCC0-474B-93E2-5ADFFD176C78}" destId="{7F4342EE-BF05-45DB-B06E-3770D0FF7D08}" srcOrd="0" destOrd="0" presId="urn:microsoft.com/office/officeart/2005/8/layout/default#13"/>
    <dgm:cxn modelId="{EC19D951-91D7-4F25-84E9-301895541BC7}" srcId="{08A9008E-6FD6-469D-B2C5-EA4B436F0668}" destId="{1B3870A9-FEC5-4C19-A20A-8144F5D7A994}" srcOrd="0" destOrd="0" parTransId="{7EBB5FC9-4947-4D9A-B4C8-A6109C08CFD0}" sibTransId="{53DB8109-1924-49C5-B2CE-D33FB59DE3F5}"/>
    <dgm:cxn modelId="{1F203353-0951-4E11-A488-52B73E4A0D04}" type="presOf" srcId="{0A0DA57A-89F3-46E7-92B3-219295697927}" destId="{5D0F5D13-27B5-4BE8-8E8D-BD133E8A6CF3}" srcOrd="0" destOrd="0" presId="urn:microsoft.com/office/officeart/2005/8/layout/default#13"/>
    <dgm:cxn modelId="{1B525784-4D89-4DA2-B096-680924F9E027}" type="presOf" srcId="{C5F0D484-C182-4799-AA4E-54002578650D}" destId="{03CE0DEE-7989-4EAA-97FD-DC051D0AFC56}" srcOrd="0" destOrd="0" presId="urn:microsoft.com/office/officeart/2005/8/layout/default#13"/>
    <dgm:cxn modelId="{59C80A85-B616-4F78-819D-4C3F94E484F0}" type="presOf" srcId="{08A9008E-6FD6-469D-B2C5-EA4B436F0668}" destId="{D2E475E8-C6E6-4A2F-B63E-E184924A5A3C}" srcOrd="0" destOrd="0" presId="urn:microsoft.com/office/officeart/2005/8/layout/default#13"/>
    <dgm:cxn modelId="{A8D2B086-3BCA-4370-8E7D-29CD608F07D6}" srcId="{08A9008E-6FD6-469D-B2C5-EA4B436F0668}" destId="{4C572B2C-94E0-431E-937A-416943386B9B}" srcOrd="4" destOrd="0" parTransId="{CC4739B3-BF9B-403E-B7B8-AE3FCD25F3F2}" sibTransId="{08E6B9BD-402F-4D96-9490-AD97CDE03FF1}"/>
    <dgm:cxn modelId="{D35C5EA0-0849-4F5F-BC73-BAED541E8C43}" srcId="{08A9008E-6FD6-469D-B2C5-EA4B436F0668}" destId="{564410B0-658C-40AB-894F-680E354FE276}" srcOrd="8" destOrd="0" parTransId="{DC008FC7-8FF1-48A2-A0E3-022496243215}" sibTransId="{24E42D61-837B-448F-BB98-024A85B9965D}"/>
    <dgm:cxn modelId="{F4508FAA-DED8-46C9-8C0F-A28FEA9365EB}" type="presOf" srcId="{4C572B2C-94E0-431E-937A-416943386B9B}" destId="{BD68E08D-67DF-4DC1-B6A2-75F6592B8C66}" srcOrd="0" destOrd="0" presId="urn:microsoft.com/office/officeart/2005/8/layout/default#13"/>
    <dgm:cxn modelId="{6F3347D1-EBF9-4128-8182-651D4E313C61}" type="presOf" srcId="{1B3870A9-FEC5-4C19-A20A-8144F5D7A994}" destId="{8E95F8C0-76F8-40EB-BF4C-A2711B5D7E01}" srcOrd="0" destOrd="0" presId="urn:microsoft.com/office/officeart/2005/8/layout/default#13"/>
    <dgm:cxn modelId="{C737F2D1-130D-4884-ABB6-2EC51C5D5A48}" srcId="{08A9008E-6FD6-469D-B2C5-EA4B436F0668}" destId="{DC54B4DC-BCC0-474B-93E2-5ADFFD176C78}" srcOrd="2" destOrd="0" parTransId="{E51BD278-F872-48B3-95F2-739A99763E8D}" sibTransId="{4BBDEADC-6F58-4604-AD11-D81487178BED}"/>
    <dgm:cxn modelId="{CFD9F9D2-E9CD-467D-B428-4CAD081AB8C9}" srcId="{08A9008E-6FD6-469D-B2C5-EA4B436F0668}" destId="{F4C87B9C-DA8C-4BEE-B45A-F0AD75AA867C}" srcOrd="5" destOrd="0" parTransId="{6141277E-AFFF-4BEF-93EC-6D956394C0BC}" sibTransId="{66D494E1-AB6D-4E32-B5F5-F4BDE911C21D}"/>
    <dgm:cxn modelId="{7853D6DD-83E4-453F-B21C-89994E6E6888}" type="presOf" srcId="{F4C87B9C-DA8C-4BEE-B45A-F0AD75AA867C}" destId="{53A2C4C2-9823-46D0-86C2-D3BD8ADD0B89}" srcOrd="0" destOrd="0" presId="urn:microsoft.com/office/officeart/2005/8/layout/default#13"/>
    <dgm:cxn modelId="{3FFF74E4-8196-4F77-BD66-18B2CAA958E3}" srcId="{08A9008E-6FD6-469D-B2C5-EA4B436F0668}" destId="{5E4CF7DF-6AFC-4432-A714-0706B38BE0E2}" srcOrd="1" destOrd="0" parTransId="{96C1E8CA-F167-4D04-9617-A600E6AADE64}" sibTransId="{3D6F0630-4F39-464F-9B25-2C01765CE4AC}"/>
    <dgm:cxn modelId="{3875EAEC-5809-4435-869B-894D347A83DA}" srcId="{08A9008E-6FD6-469D-B2C5-EA4B436F0668}" destId="{5CCC4E8B-5A63-49CD-ACCD-FF62527B68A8}" srcOrd="6" destOrd="0" parTransId="{FE25D0C3-C3A0-48CD-BFBC-D672DE530F31}" sibTransId="{E80D8F91-A207-41DB-B038-4B0481EBE44E}"/>
    <dgm:cxn modelId="{8521ABF7-CB2B-4A48-A6C8-E5152AA793EB}" type="presOf" srcId="{564410B0-658C-40AB-894F-680E354FE276}" destId="{18CCEC93-DED2-47DC-8A15-33F48E9290C7}" srcOrd="0" destOrd="0" presId="urn:microsoft.com/office/officeart/2005/8/layout/default#13"/>
    <dgm:cxn modelId="{E23FD5FF-8DDB-43AA-AFC9-9F8DB1D143AC}" srcId="{08A9008E-6FD6-469D-B2C5-EA4B436F0668}" destId="{0A0DA57A-89F3-46E7-92B3-219295697927}" srcOrd="7" destOrd="0" parTransId="{8996A724-0C7B-445A-9BE9-D91239117253}" sibTransId="{60150922-2F94-4837-B2C1-415FC6D71C74}"/>
    <dgm:cxn modelId="{EC6688C3-0B18-4059-A984-DACD0077E1A2}" type="presParOf" srcId="{D2E475E8-C6E6-4A2F-B63E-E184924A5A3C}" destId="{8E95F8C0-76F8-40EB-BF4C-A2711B5D7E01}" srcOrd="0" destOrd="0" presId="urn:microsoft.com/office/officeart/2005/8/layout/default#13"/>
    <dgm:cxn modelId="{9F40FC1B-E87B-4CDF-964B-F8005FC90031}" type="presParOf" srcId="{D2E475E8-C6E6-4A2F-B63E-E184924A5A3C}" destId="{C261D9B7-A436-41BD-9D49-4A39801F59C8}" srcOrd="1" destOrd="0" presId="urn:microsoft.com/office/officeart/2005/8/layout/default#13"/>
    <dgm:cxn modelId="{93EAD9C8-DE8C-4E6B-842A-C8B88400BECF}" type="presParOf" srcId="{D2E475E8-C6E6-4A2F-B63E-E184924A5A3C}" destId="{BFE11B83-E0DB-4077-8F15-19BC40EC02E7}" srcOrd="2" destOrd="0" presId="urn:microsoft.com/office/officeart/2005/8/layout/default#13"/>
    <dgm:cxn modelId="{18E003A8-3521-465D-9E4A-E81762F07DFB}" type="presParOf" srcId="{D2E475E8-C6E6-4A2F-B63E-E184924A5A3C}" destId="{C16AAC31-2FC3-4BA3-8896-C8D620FFD2D1}" srcOrd="3" destOrd="0" presId="urn:microsoft.com/office/officeart/2005/8/layout/default#13"/>
    <dgm:cxn modelId="{212A3189-92EC-4F8A-A3A7-73EF5038CCB0}" type="presParOf" srcId="{D2E475E8-C6E6-4A2F-B63E-E184924A5A3C}" destId="{7F4342EE-BF05-45DB-B06E-3770D0FF7D08}" srcOrd="4" destOrd="0" presId="urn:microsoft.com/office/officeart/2005/8/layout/default#13"/>
    <dgm:cxn modelId="{3AE775D4-0502-419D-BA56-A7ADE29C9F89}" type="presParOf" srcId="{D2E475E8-C6E6-4A2F-B63E-E184924A5A3C}" destId="{BEDDB6A8-4799-43E9-9259-407E6A694018}" srcOrd="5" destOrd="0" presId="urn:microsoft.com/office/officeart/2005/8/layout/default#13"/>
    <dgm:cxn modelId="{49F2C554-F64D-40DE-95D1-D347EDEB69AC}" type="presParOf" srcId="{D2E475E8-C6E6-4A2F-B63E-E184924A5A3C}" destId="{03CE0DEE-7989-4EAA-97FD-DC051D0AFC56}" srcOrd="6" destOrd="0" presId="urn:microsoft.com/office/officeart/2005/8/layout/default#13"/>
    <dgm:cxn modelId="{972BF1D4-2636-451F-B29A-9D9C8D7DE5AF}" type="presParOf" srcId="{D2E475E8-C6E6-4A2F-B63E-E184924A5A3C}" destId="{34DC74F3-D157-443A-A1F6-C82D2D28E2A2}" srcOrd="7" destOrd="0" presId="urn:microsoft.com/office/officeart/2005/8/layout/default#13"/>
    <dgm:cxn modelId="{1F3AE2AE-5D77-4F0C-8520-8E7A43C09C97}" type="presParOf" srcId="{D2E475E8-C6E6-4A2F-B63E-E184924A5A3C}" destId="{BD68E08D-67DF-4DC1-B6A2-75F6592B8C66}" srcOrd="8" destOrd="0" presId="urn:microsoft.com/office/officeart/2005/8/layout/default#13"/>
    <dgm:cxn modelId="{078E17A1-AEF7-41F5-97B9-610809329B01}" type="presParOf" srcId="{D2E475E8-C6E6-4A2F-B63E-E184924A5A3C}" destId="{355517DC-4F0C-483B-BDA8-F3543C3974F7}" srcOrd="9" destOrd="0" presId="urn:microsoft.com/office/officeart/2005/8/layout/default#13"/>
    <dgm:cxn modelId="{FAAC4E26-0C08-48F3-A02E-1F094C5B344B}" type="presParOf" srcId="{D2E475E8-C6E6-4A2F-B63E-E184924A5A3C}" destId="{53A2C4C2-9823-46D0-86C2-D3BD8ADD0B89}" srcOrd="10" destOrd="0" presId="urn:microsoft.com/office/officeart/2005/8/layout/default#13"/>
    <dgm:cxn modelId="{24587F3F-2A02-4556-8BC5-4EDF56476A62}" type="presParOf" srcId="{D2E475E8-C6E6-4A2F-B63E-E184924A5A3C}" destId="{19311B28-B847-4F9D-B3BC-D09008920387}" srcOrd="11" destOrd="0" presId="urn:microsoft.com/office/officeart/2005/8/layout/default#13"/>
    <dgm:cxn modelId="{97E50EBF-2916-4AF0-A013-7F9F317A9DD1}" type="presParOf" srcId="{D2E475E8-C6E6-4A2F-B63E-E184924A5A3C}" destId="{9C7CBFE1-7BD4-4779-B25B-0F3B702A1D03}" srcOrd="12" destOrd="0" presId="urn:microsoft.com/office/officeart/2005/8/layout/default#13"/>
    <dgm:cxn modelId="{2E4432C4-F81C-41CC-8BB4-9B4E3C0FA146}" type="presParOf" srcId="{D2E475E8-C6E6-4A2F-B63E-E184924A5A3C}" destId="{FFD84F85-7F90-4CBD-B4CC-72A94FA75161}" srcOrd="13" destOrd="0" presId="urn:microsoft.com/office/officeart/2005/8/layout/default#13"/>
    <dgm:cxn modelId="{A5BFCEAF-A2FB-4175-920F-E7EEE9CB1969}" type="presParOf" srcId="{D2E475E8-C6E6-4A2F-B63E-E184924A5A3C}" destId="{5D0F5D13-27B5-4BE8-8E8D-BD133E8A6CF3}" srcOrd="14" destOrd="0" presId="urn:microsoft.com/office/officeart/2005/8/layout/default#13"/>
    <dgm:cxn modelId="{1B8765DC-D1AA-4A04-A515-54A7B5D7BF4C}" type="presParOf" srcId="{D2E475E8-C6E6-4A2F-B63E-E184924A5A3C}" destId="{A2C7DF41-0E4C-44AD-90D4-F7F766B4C170}" srcOrd="15" destOrd="0" presId="urn:microsoft.com/office/officeart/2005/8/layout/default#13"/>
    <dgm:cxn modelId="{5EDBFCE8-C9C9-4BAE-89F4-D3326D5C2570}" type="presParOf" srcId="{D2E475E8-C6E6-4A2F-B63E-E184924A5A3C}" destId="{18CCEC93-DED2-47DC-8A15-33F48E9290C7}" srcOrd="16" destOrd="0" presId="urn:microsoft.com/office/officeart/2005/8/layout/default#1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5F1EC4-3F7C-4B74-9DC3-C90EB0DBEC2F}" type="doc">
      <dgm:prSet loTypeId="urn:microsoft.com/office/officeart/2005/8/layout/default#10" loCatId="list" qsTypeId="urn:microsoft.com/office/officeart/2005/8/quickstyle/simple4" qsCatId="simple" csTypeId="urn:microsoft.com/office/officeart/2005/8/colors/colorful1#3" csCatId="colorful" phldr="1"/>
      <dgm:spPr/>
      <dgm:t>
        <a:bodyPr/>
        <a:lstStyle/>
        <a:p>
          <a:endParaRPr lang="ru-RU"/>
        </a:p>
      </dgm:t>
    </dgm:pt>
    <dgm:pt modelId="{F95A4D35-54A2-4209-B74F-EDEB10B3B18F}">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Приветствие учителя</a:t>
          </a:r>
        </a:p>
      </dgm:t>
    </dgm:pt>
    <dgm:pt modelId="{E5CD9714-D4C5-4459-A53C-0394CA3384C0}" type="parTrans" cxnId="{9A930CAE-7FF4-4207-B4FD-5E09BE69C062}">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E324F32A-FF9F-43B5-BDE4-A3A93F69FF0E}" type="sibTrans" cxnId="{9A930CAE-7FF4-4207-B4FD-5E09BE69C062}">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F91A001D-94E2-4EE5-88D1-8F991863C4F9}">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Вступительное слово</a:t>
          </a:r>
        </a:p>
      </dgm:t>
    </dgm:pt>
    <dgm:pt modelId="{719735BD-9878-4960-A600-83CC8B36F294}" type="parTrans" cxnId="{16C62522-8E44-423D-9936-7A7502EF895B}">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66EFA096-3569-402F-BE73-424EFF107981}" type="sibTrans" cxnId="{16C62522-8E44-423D-9936-7A7502EF895B}">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CCDF4600-2A0B-4C67-B20A-FF11F757FFAD}">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Установление контакта </a:t>
          </a:r>
          <a:br>
            <a:rPr lang="ru-RU" sz="2400" dirty="0">
              <a:effectLst>
                <a:outerShdw blurRad="38100" dist="38100" dir="2700000" algn="tl">
                  <a:srgbClr val="000000">
                    <a:alpha val="43137"/>
                  </a:srgbClr>
                </a:outerShdw>
              </a:effectLst>
              <a:latin typeface="Arial" pitchFamily="34" charset="0"/>
              <a:cs typeface="Arial" pitchFamily="34" charset="0"/>
            </a:rPr>
          </a:br>
          <a:r>
            <a:rPr lang="ru-RU" sz="2400" dirty="0">
              <a:effectLst>
                <a:outerShdw blurRad="38100" dist="38100" dir="2700000" algn="tl">
                  <a:srgbClr val="000000">
                    <a:alpha val="43137"/>
                  </a:srgbClr>
                </a:outerShdw>
              </a:effectLst>
              <a:latin typeface="Arial" pitchFamily="34" charset="0"/>
              <a:cs typeface="Arial" pitchFamily="34" charset="0"/>
            </a:rPr>
            <a:t>с учениками</a:t>
          </a:r>
        </a:p>
      </dgm:t>
    </dgm:pt>
    <dgm:pt modelId="{000E2C1D-0202-4B21-9FE6-2B4F78F2E0C3}" type="parTrans" cxnId="{EF601182-8D5A-4D7A-B7F4-A9BBCBAFD237}">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03AC54F5-5CFF-4A66-9B10-9EC8239AF2E1}" type="sibTrans" cxnId="{EF601182-8D5A-4D7A-B7F4-A9BBCBAFD237}">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CEF1D4CC-0061-454B-92CB-B3368D9A1C53}">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Интерес учителя к состоянию учащихся</a:t>
          </a:r>
        </a:p>
      </dgm:t>
    </dgm:pt>
    <dgm:pt modelId="{F493CBBB-1756-4B6E-AD0F-57D22DD98383}" type="parTrans" cxnId="{812456A7-9716-4C31-88BB-E226C5601616}">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0079EF49-C394-40B1-9889-BE7586FE2B42}" type="sibTrans" cxnId="{812456A7-9716-4C31-88BB-E226C5601616}">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CF319456-E1B4-4661-854A-58940F1E3B40}">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Эстетика кабинета</a:t>
          </a:r>
        </a:p>
      </dgm:t>
    </dgm:pt>
    <dgm:pt modelId="{9D0FD3A5-88DC-4433-BFC0-E9FF10685377}" type="parTrans" cxnId="{BB528AF3-25F1-4EE9-AA82-C2E611779915}">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0129E121-867A-4B4F-AAE7-61BC870CC080}" type="sibTrans" cxnId="{BB528AF3-25F1-4EE9-AA82-C2E611779915}">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9959B74D-7131-46C2-8902-C5004D3E494F}">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Установление контакта учеников друг</a:t>
          </a:r>
          <a:br>
            <a:rPr lang="ru-RU" sz="2400" dirty="0">
              <a:effectLst>
                <a:outerShdw blurRad="38100" dist="38100" dir="2700000" algn="tl">
                  <a:srgbClr val="000000">
                    <a:alpha val="43137"/>
                  </a:srgbClr>
                </a:outerShdw>
              </a:effectLst>
              <a:latin typeface="Arial" pitchFamily="34" charset="0"/>
              <a:cs typeface="Arial" pitchFamily="34" charset="0"/>
            </a:rPr>
          </a:br>
          <a:r>
            <a:rPr lang="ru-RU" sz="2400" dirty="0">
              <a:effectLst>
                <a:outerShdw blurRad="38100" dist="38100" dir="2700000" algn="tl">
                  <a:srgbClr val="000000">
                    <a:alpha val="43137"/>
                  </a:srgbClr>
                </a:outerShdw>
              </a:effectLst>
              <a:latin typeface="Arial" pitchFamily="34" charset="0"/>
              <a:cs typeface="Arial" pitchFamily="34" charset="0"/>
            </a:rPr>
            <a:t>с другом</a:t>
          </a:r>
        </a:p>
      </dgm:t>
    </dgm:pt>
    <dgm:pt modelId="{0F58A1A3-DA81-4BAB-BF1E-D7268DCC3A61}" type="parTrans" cxnId="{0DE9DAFE-E8C8-43CE-BCA9-DE5A5A3B12C8}">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D80C3E98-F77B-4ABB-95FA-5504CD77DE7E}" type="sibTrans" cxnId="{0DE9DAFE-E8C8-43CE-BCA9-DE5A5A3B12C8}">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AD8C80F0-252B-4115-B4F1-2F06C9C9D020}" type="pres">
      <dgm:prSet presAssocID="{7C5F1EC4-3F7C-4B74-9DC3-C90EB0DBEC2F}" presName="diagram" presStyleCnt="0">
        <dgm:presLayoutVars>
          <dgm:dir/>
          <dgm:resizeHandles val="exact"/>
        </dgm:presLayoutVars>
      </dgm:prSet>
      <dgm:spPr/>
    </dgm:pt>
    <dgm:pt modelId="{E78FD85E-7CFB-49A0-BE00-BAF5F17BD330}" type="pres">
      <dgm:prSet presAssocID="{F95A4D35-54A2-4209-B74F-EDEB10B3B18F}" presName="node" presStyleLbl="node1" presStyleIdx="0" presStyleCnt="6">
        <dgm:presLayoutVars>
          <dgm:bulletEnabled val="1"/>
        </dgm:presLayoutVars>
      </dgm:prSet>
      <dgm:spPr/>
    </dgm:pt>
    <dgm:pt modelId="{4045DF2C-49A2-4211-A4A1-4736ED0110DF}" type="pres">
      <dgm:prSet presAssocID="{E324F32A-FF9F-43B5-BDE4-A3A93F69FF0E}" presName="sibTrans" presStyleCnt="0"/>
      <dgm:spPr/>
    </dgm:pt>
    <dgm:pt modelId="{D61A675E-4BE7-4DD8-8241-6F19020F2616}" type="pres">
      <dgm:prSet presAssocID="{F91A001D-94E2-4EE5-88D1-8F991863C4F9}" presName="node" presStyleLbl="node1" presStyleIdx="1" presStyleCnt="6">
        <dgm:presLayoutVars>
          <dgm:bulletEnabled val="1"/>
        </dgm:presLayoutVars>
      </dgm:prSet>
      <dgm:spPr/>
    </dgm:pt>
    <dgm:pt modelId="{AF6F27FC-0E4A-4A10-8329-B40420141773}" type="pres">
      <dgm:prSet presAssocID="{66EFA096-3569-402F-BE73-424EFF107981}" presName="sibTrans" presStyleCnt="0"/>
      <dgm:spPr/>
    </dgm:pt>
    <dgm:pt modelId="{7741C3FD-ED46-4E9A-94A7-2F9AB2EFA109}" type="pres">
      <dgm:prSet presAssocID="{CCDF4600-2A0B-4C67-B20A-FF11F757FFAD}" presName="node" presStyleLbl="node1" presStyleIdx="2" presStyleCnt="6">
        <dgm:presLayoutVars>
          <dgm:bulletEnabled val="1"/>
        </dgm:presLayoutVars>
      </dgm:prSet>
      <dgm:spPr/>
    </dgm:pt>
    <dgm:pt modelId="{3EF19A17-C06D-4B25-9291-149C6B33CB5D}" type="pres">
      <dgm:prSet presAssocID="{03AC54F5-5CFF-4A66-9B10-9EC8239AF2E1}" presName="sibTrans" presStyleCnt="0"/>
      <dgm:spPr/>
    </dgm:pt>
    <dgm:pt modelId="{6A7929E0-071C-4126-899E-8CF48C6A095C}" type="pres">
      <dgm:prSet presAssocID="{9959B74D-7131-46C2-8902-C5004D3E494F}" presName="node" presStyleLbl="node1" presStyleIdx="3" presStyleCnt="6">
        <dgm:presLayoutVars>
          <dgm:bulletEnabled val="1"/>
        </dgm:presLayoutVars>
      </dgm:prSet>
      <dgm:spPr/>
    </dgm:pt>
    <dgm:pt modelId="{479EF6D1-9978-492B-8BD5-BA870CB949D0}" type="pres">
      <dgm:prSet presAssocID="{D80C3E98-F77B-4ABB-95FA-5504CD77DE7E}" presName="sibTrans" presStyleCnt="0"/>
      <dgm:spPr/>
    </dgm:pt>
    <dgm:pt modelId="{ADE5F927-2C7E-461B-A9E6-6B806F7FA2B9}" type="pres">
      <dgm:prSet presAssocID="{CEF1D4CC-0061-454B-92CB-B3368D9A1C53}" presName="node" presStyleLbl="node1" presStyleIdx="4" presStyleCnt="6">
        <dgm:presLayoutVars>
          <dgm:bulletEnabled val="1"/>
        </dgm:presLayoutVars>
      </dgm:prSet>
      <dgm:spPr/>
    </dgm:pt>
    <dgm:pt modelId="{BFAECE40-F0E8-4CE6-A944-701E0B4C965C}" type="pres">
      <dgm:prSet presAssocID="{0079EF49-C394-40B1-9889-BE7586FE2B42}" presName="sibTrans" presStyleCnt="0"/>
      <dgm:spPr/>
    </dgm:pt>
    <dgm:pt modelId="{0AF4B0A6-D168-4875-BE2C-233EB2EBCA6C}" type="pres">
      <dgm:prSet presAssocID="{CF319456-E1B4-4661-854A-58940F1E3B40}" presName="node" presStyleLbl="node1" presStyleIdx="5" presStyleCnt="6">
        <dgm:presLayoutVars>
          <dgm:bulletEnabled val="1"/>
        </dgm:presLayoutVars>
      </dgm:prSet>
      <dgm:spPr/>
    </dgm:pt>
  </dgm:ptLst>
  <dgm:cxnLst>
    <dgm:cxn modelId="{16C62522-8E44-423D-9936-7A7502EF895B}" srcId="{7C5F1EC4-3F7C-4B74-9DC3-C90EB0DBEC2F}" destId="{F91A001D-94E2-4EE5-88D1-8F991863C4F9}" srcOrd="1" destOrd="0" parTransId="{719735BD-9878-4960-A600-83CC8B36F294}" sibTransId="{66EFA096-3569-402F-BE73-424EFF107981}"/>
    <dgm:cxn modelId="{700E5F25-802C-45BC-B9DA-9D92E750BB51}" type="presOf" srcId="{CCDF4600-2A0B-4C67-B20A-FF11F757FFAD}" destId="{7741C3FD-ED46-4E9A-94A7-2F9AB2EFA109}" srcOrd="0" destOrd="0" presId="urn:microsoft.com/office/officeart/2005/8/layout/default#10"/>
    <dgm:cxn modelId="{72651065-8110-4834-94F2-546E39A9F0C7}" type="presOf" srcId="{F91A001D-94E2-4EE5-88D1-8F991863C4F9}" destId="{D61A675E-4BE7-4DD8-8241-6F19020F2616}" srcOrd="0" destOrd="0" presId="urn:microsoft.com/office/officeart/2005/8/layout/default#10"/>
    <dgm:cxn modelId="{37FFF16A-BE6B-45A4-BEF4-19A2A2C4D8C8}" type="presOf" srcId="{CEF1D4CC-0061-454B-92CB-B3368D9A1C53}" destId="{ADE5F927-2C7E-461B-A9E6-6B806F7FA2B9}" srcOrd="0" destOrd="0" presId="urn:microsoft.com/office/officeart/2005/8/layout/default#10"/>
    <dgm:cxn modelId="{09DEA07E-5AA5-4F4E-89A2-5E1F8354E30B}" type="presOf" srcId="{F95A4D35-54A2-4209-B74F-EDEB10B3B18F}" destId="{E78FD85E-7CFB-49A0-BE00-BAF5F17BD330}" srcOrd="0" destOrd="0" presId="urn:microsoft.com/office/officeart/2005/8/layout/default#10"/>
    <dgm:cxn modelId="{EF601182-8D5A-4D7A-B7F4-A9BBCBAFD237}" srcId="{7C5F1EC4-3F7C-4B74-9DC3-C90EB0DBEC2F}" destId="{CCDF4600-2A0B-4C67-B20A-FF11F757FFAD}" srcOrd="2" destOrd="0" parTransId="{000E2C1D-0202-4B21-9FE6-2B4F78F2E0C3}" sibTransId="{03AC54F5-5CFF-4A66-9B10-9EC8239AF2E1}"/>
    <dgm:cxn modelId="{812456A7-9716-4C31-88BB-E226C5601616}" srcId="{7C5F1EC4-3F7C-4B74-9DC3-C90EB0DBEC2F}" destId="{CEF1D4CC-0061-454B-92CB-B3368D9A1C53}" srcOrd="4" destOrd="0" parTransId="{F493CBBB-1756-4B6E-AD0F-57D22DD98383}" sibTransId="{0079EF49-C394-40B1-9889-BE7586FE2B42}"/>
    <dgm:cxn modelId="{9A930CAE-7FF4-4207-B4FD-5E09BE69C062}" srcId="{7C5F1EC4-3F7C-4B74-9DC3-C90EB0DBEC2F}" destId="{F95A4D35-54A2-4209-B74F-EDEB10B3B18F}" srcOrd="0" destOrd="0" parTransId="{E5CD9714-D4C5-4459-A53C-0394CA3384C0}" sibTransId="{E324F32A-FF9F-43B5-BDE4-A3A93F69FF0E}"/>
    <dgm:cxn modelId="{2DCE89AF-20B2-4DCB-90D0-93E477C99963}" type="presOf" srcId="{CF319456-E1B4-4661-854A-58940F1E3B40}" destId="{0AF4B0A6-D168-4875-BE2C-233EB2EBCA6C}" srcOrd="0" destOrd="0" presId="urn:microsoft.com/office/officeart/2005/8/layout/default#10"/>
    <dgm:cxn modelId="{1D477DBE-7113-4BCD-8EA6-8F8E1A1742DB}" type="presOf" srcId="{7C5F1EC4-3F7C-4B74-9DC3-C90EB0DBEC2F}" destId="{AD8C80F0-252B-4115-B4F1-2F06C9C9D020}" srcOrd="0" destOrd="0" presId="urn:microsoft.com/office/officeart/2005/8/layout/default#10"/>
    <dgm:cxn modelId="{1F1995C6-6129-411D-9A95-901C3BAF0F7D}" type="presOf" srcId="{9959B74D-7131-46C2-8902-C5004D3E494F}" destId="{6A7929E0-071C-4126-899E-8CF48C6A095C}" srcOrd="0" destOrd="0" presId="urn:microsoft.com/office/officeart/2005/8/layout/default#10"/>
    <dgm:cxn modelId="{BB528AF3-25F1-4EE9-AA82-C2E611779915}" srcId="{7C5F1EC4-3F7C-4B74-9DC3-C90EB0DBEC2F}" destId="{CF319456-E1B4-4661-854A-58940F1E3B40}" srcOrd="5" destOrd="0" parTransId="{9D0FD3A5-88DC-4433-BFC0-E9FF10685377}" sibTransId="{0129E121-867A-4B4F-AAE7-61BC870CC080}"/>
    <dgm:cxn modelId="{0DE9DAFE-E8C8-43CE-BCA9-DE5A5A3B12C8}" srcId="{7C5F1EC4-3F7C-4B74-9DC3-C90EB0DBEC2F}" destId="{9959B74D-7131-46C2-8902-C5004D3E494F}" srcOrd="3" destOrd="0" parTransId="{0F58A1A3-DA81-4BAB-BF1E-D7268DCC3A61}" sibTransId="{D80C3E98-F77B-4ABB-95FA-5504CD77DE7E}"/>
    <dgm:cxn modelId="{E79F5578-607C-4335-9AF6-DF7B43C7718D}" type="presParOf" srcId="{AD8C80F0-252B-4115-B4F1-2F06C9C9D020}" destId="{E78FD85E-7CFB-49A0-BE00-BAF5F17BD330}" srcOrd="0" destOrd="0" presId="urn:microsoft.com/office/officeart/2005/8/layout/default#10"/>
    <dgm:cxn modelId="{B948C191-1FFC-4688-A9F3-6D97D2E473B6}" type="presParOf" srcId="{AD8C80F0-252B-4115-B4F1-2F06C9C9D020}" destId="{4045DF2C-49A2-4211-A4A1-4736ED0110DF}" srcOrd="1" destOrd="0" presId="urn:microsoft.com/office/officeart/2005/8/layout/default#10"/>
    <dgm:cxn modelId="{E523E864-592A-4ADC-8677-7D0FBB92A188}" type="presParOf" srcId="{AD8C80F0-252B-4115-B4F1-2F06C9C9D020}" destId="{D61A675E-4BE7-4DD8-8241-6F19020F2616}" srcOrd="2" destOrd="0" presId="urn:microsoft.com/office/officeart/2005/8/layout/default#10"/>
    <dgm:cxn modelId="{6BB07CBD-B246-44E3-8DFB-0C19024C7307}" type="presParOf" srcId="{AD8C80F0-252B-4115-B4F1-2F06C9C9D020}" destId="{AF6F27FC-0E4A-4A10-8329-B40420141773}" srcOrd="3" destOrd="0" presId="urn:microsoft.com/office/officeart/2005/8/layout/default#10"/>
    <dgm:cxn modelId="{79E092E0-4530-44A8-813D-E7B87FEA7BB5}" type="presParOf" srcId="{AD8C80F0-252B-4115-B4F1-2F06C9C9D020}" destId="{7741C3FD-ED46-4E9A-94A7-2F9AB2EFA109}" srcOrd="4" destOrd="0" presId="urn:microsoft.com/office/officeart/2005/8/layout/default#10"/>
    <dgm:cxn modelId="{98EEB97E-37B8-4B83-BBC8-60DF9603F466}" type="presParOf" srcId="{AD8C80F0-252B-4115-B4F1-2F06C9C9D020}" destId="{3EF19A17-C06D-4B25-9291-149C6B33CB5D}" srcOrd="5" destOrd="0" presId="urn:microsoft.com/office/officeart/2005/8/layout/default#10"/>
    <dgm:cxn modelId="{6C89F5BF-D1D6-4D3E-8DB6-FC7B17EF80DB}" type="presParOf" srcId="{AD8C80F0-252B-4115-B4F1-2F06C9C9D020}" destId="{6A7929E0-071C-4126-899E-8CF48C6A095C}" srcOrd="6" destOrd="0" presId="urn:microsoft.com/office/officeart/2005/8/layout/default#10"/>
    <dgm:cxn modelId="{7C41B9ED-F9EF-48E1-A2C0-648294C21927}" type="presParOf" srcId="{AD8C80F0-252B-4115-B4F1-2F06C9C9D020}" destId="{479EF6D1-9978-492B-8BD5-BA870CB949D0}" srcOrd="7" destOrd="0" presId="urn:microsoft.com/office/officeart/2005/8/layout/default#10"/>
    <dgm:cxn modelId="{BBEAFDD7-EC90-4B61-9908-0F9AC62B2694}" type="presParOf" srcId="{AD8C80F0-252B-4115-B4F1-2F06C9C9D020}" destId="{ADE5F927-2C7E-461B-A9E6-6B806F7FA2B9}" srcOrd="8" destOrd="0" presId="urn:microsoft.com/office/officeart/2005/8/layout/default#10"/>
    <dgm:cxn modelId="{8E73F315-08CD-40BE-9A65-5317FAF7B113}" type="presParOf" srcId="{AD8C80F0-252B-4115-B4F1-2F06C9C9D020}" destId="{BFAECE40-F0E8-4CE6-A944-701E0B4C965C}" srcOrd="9" destOrd="0" presId="urn:microsoft.com/office/officeart/2005/8/layout/default#10"/>
    <dgm:cxn modelId="{9A016A8F-895A-44D2-B822-40255F1CAE16}" type="presParOf" srcId="{AD8C80F0-252B-4115-B4F1-2F06C9C9D020}" destId="{0AF4B0A6-D168-4875-BE2C-233EB2EBCA6C}" srcOrd="10" destOrd="0" presId="urn:microsoft.com/office/officeart/2005/8/layout/default#10"/>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2C40B6-C334-4B40-83ED-2A70687A2DA9}"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ru-RU"/>
        </a:p>
      </dgm:t>
    </dgm:pt>
    <dgm:pt modelId="{4B70D0AB-F52A-485E-9C2D-83E7FEF6D913}">
      <dgm:prSet phldrT="[Текст]" custT="1"/>
      <dgm:spPr/>
      <dgm:t>
        <a:bodyPr/>
        <a:lstStyle/>
        <a:p>
          <a:r>
            <a:rPr lang="ru-RU" sz="3500" dirty="0">
              <a:effectLst>
                <a:outerShdw blurRad="38100" dist="38100" dir="2700000" algn="tl">
                  <a:srgbClr val="000000">
                    <a:alpha val="43137"/>
                  </a:srgbClr>
                </a:outerShdw>
              </a:effectLst>
              <a:latin typeface="Arial" pitchFamily="34" charset="0"/>
              <a:cs typeface="Arial" pitchFamily="34" charset="0"/>
            </a:rPr>
            <a:t>Учитель приветствует учеников</a:t>
          </a:r>
        </a:p>
      </dgm:t>
    </dgm:pt>
    <dgm:pt modelId="{1420E753-C1A7-4669-9AFD-CC18D348AFFA}" type="parTrans" cxnId="{BB2658F8-6EC0-438C-B18A-73B352EE4D59}">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8AC76D25-8C13-4C72-B4C7-312EAD6FC91C}" type="sibTrans" cxnId="{BB2658F8-6EC0-438C-B18A-73B352EE4D59}">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8B42346D-9202-4FB2-9A12-356D0339CC58}">
      <dgm:prSet phldrT="[Текст]" custT="1"/>
      <dgm:spPr/>
      <dgm:t>
        <a:bodyPr/>
        <a:lstStyle/>
        <a:p>
          <a:pPr marL="0" indent="449263" algn="l"/>
          <a:r>
            <a:rPr lang="ru-RU" sz="2500" dirty="0">
              <a:latin typeface="Arial" pitchFamily="34" charset="0"/>
              <a:cs typeface="Arial" pitchFamily="34" charset="0"/>
            </a:rPr>
            <a:t>Ребята, сегодня отличный день (прекрасное утро, замечательная погода…). Я так рад(а) всех вас видеть. У меня для вас есть подарок – прекрасное настроение. Я улыбаюсь вам. Пожалуйста, улыбнитесь мне. </a:t>
          </a:r>
        </a:p>
        <a:p>
          <a:pPr marL="0" indent="449263" algn="l"/>
          <a:r>
            <a:rPr lang="ru-RU" sz="2500" dirty="0">
              <a:latin typeface="Arial" pitchFamily="34" charset="0"/>
              <a:cs typeface="Arial" pitchFamily="34" charset="0"/>
            </a:rPr>
            <a:t>Сегодня на уроке мы сделаем большое, важное </a:t>
          </a:r>
          <a:br>
            <a:rPr lang="ru-RU" sz="2500" dirty="0">
              <a:latin typeface="Arial" pitchFamily="34" charset="0"/>
              <a:cs typeface="Arial" pitchFamily="34" charset="0"/>
            </a:rPr>
          </a:br>
          <a:r>
            <a:rPr lang="ru-RU" sz="2500" dirty="0">
              <a:latin typeface="Arial" pitchFamily="34" charset="0"/>
              <a:cs typeface="Arial" pitchFamily="34" charset="0"/>
            </a:rPr>
            <a:t>и сложное дело. И у нас все получится.  </a:t>
          </a:r>
        </a:p>
        <a:p>
          <a:pPr marL="0" indent="449263" algn="l"/>
          <a:r>
            <a:rPr lang="ru-RU" sz="2500" dirty="0">
              <a:latin typeface="Arial" pitchFamily="34" charset="0"/>
              <a:cs typeface="Arial" pitchFamily="34" charset="0"/>
            </a:rPr>
            <a:t>Нас ждет успех, если мы вспомним… (далее следует учебная тема, которую надо вспомнить) или сделаем (что именно надо сделать…).</a:t>
          </a:r>
          <a:endParaRPr lang="ru-RU" sz="2500" dirty="0">
            <a:effectLst>
              <a:outerShdw blurRad="38100" dist="38100" dir="2700000" algn="tl">
                <a:srgbClr val="000000">
                  <a:alpha val="43137"/>
                </a:srgbClr>
              </a:outerShdw>
            </a:effectLst>
            <a:latin typeface="Arial" pitchFamily="34" charset="0"/>
            <a:cs typeface="Arial" pitchFamily="34" charset="0"/>
          </a:endParaRPr>
        </a:p>
      </dgm:t>
    </dgm:pt>
    <dgm:pt modelId="{CAB3CF95-E7F2-4E4C-A56C-1C6FCB9DF0E7}" type="parTrans" cxnId="{9045CFAB-0F99-4978-A87C-77A5ACB700DB}">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6171668-010B-4595-9D14-4FD2536AA850}" type="sibTrans" cxnId="{9045CFAB-0F99-4978-A87C-77A5ACB700DB}">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91BE5D06-8ACD-4E67-BA6E-CF45DAD68F4F}" type="pres">
      <dgm:prSet presAssocID="{4F2C40B6-C334-4B40-83ED-2A70687A2DA9}" presName="diagram" presStyleCnt="0">
        <dgm:presLayoutVars>
          <dgm:chPref val="1"/>
          <dgm:dir/>
          <dgm:animOne val="branch"/>
          <dgm:animLvl val="lvl"/>
          <dgm:resizeHandles/>
        </dgm:presLayoutVars>
      </dgm:prSet>
      <dgm:spPr/>
    </dgm:pt>
    <dgm:pt modelId="{1D156DFA-84B2-4317-98B3-297D26E21F5C}" type="pres">
      <dgm:prSet presAssocID="{4B70D0AB-F52A-485E-9C2D-83E7FEF6D913}" presName="root" presStyleCnt="0"/>
      <dgm:spPr/>
    </dgm:pt>
    <dgm:pt modelId="{45678BFC-41D1-4AE1-9CCB-46FC01C684B7}" type="pres">
      <dgm:prSet presAssocID="{4B70D0AB-F52A-485E-9C2D-83E7FEF6D913}" presName="rootComposite" presStyleCnt="0"/>
      <dgm:spPr/>
    </dgm:pt>
    <dgm:pt modelId="{2AEB6BA9-8C6D-4064-8286-16F68D6BF0C5}" type="pres">
      <dgm:prSet presAssocID="{4B70D0AB-F52A-485E-9C2D-83E7FEF6D913}" presName="rootText" presStyleLbl="node1" presStyleIdx="0" presStyleCnt="1" custScaleX="119780" custScaleY="35778" custLinFactNeighborX="6583" custLinFactNeighborY="9018"/>
      <dgm:spPr/>
    </dgm:pt>
    <dgm:pt modelId="{109E6876-5BED-451D-916B-A12449BA55D8}" type="pres">
      <dgm:prSet presAssocID="{4B70D0AB-F52A-485E-9C2D-83E7FEF6D913}" presName="rootConnector" presStyleLbl="node1" presStyleIdx="0" presStyleCnt="1"/>
      <dgm:spPr/>
    </dgm:pt>
    <dgm:pt modelId="{A185287F-88FE-410A-9DA1-914A3EC3C948}" type="pres">
      <dgm:prSet presAssocID="{4B70D0AB-F52A-485E-9C2D-83E7FEF6D913}" presName="childShape" presStyleCnt="0"/>
      <dgm:spPr/>
    </dgm:pt>
    <dgm:pt modelId="{C8822742-11A8-47EF-86E6-598A536F7826}" type="pres">
      <dgm:prSet presAssocID="{CAB3CF95-E7F2-4E4C-A56C-1C6FCB9DF0E7}" presName="Name13" presStyleLbl="parChTrans1D2" presStyleIdx="0" presStyleCnt="1"/>
      <dgm:spPr/>
    </dgm:pt>
    <dgm:pt modelId="{2D81FEF9-FD4E-4364-B336-6538419DA611}" type="pres">
      <dgm:prSet presAssocID="{8B42346D-9202-4FB2-9A12-356D0339CC58}" presName="childText" presStyleLbl="bgAcc1" presStyleIdx="0" presStyleCnt="1" custScaleX="188023" custLinFactNeighborX="-135" custLinFactNeighborY="-7937">
        <dgm:presLayoutVars>
          <dgm:bulletEnabled val="1"/>
        </dgm:presLayoutVars>
      </dgm:prSet>
      <dgm:spPr/>
    </dgm:pt>
  </dgm:ptLst>
  <dgm:cxnLst>
    <dgm:cxn modelId="{72A25C17-C474-4229-9CA6-4A993ACF442D}" type="presOf" srcId="{4B70D0AB-F52A-485E-9C2D-83E7FEF6D913}" destId="{109E6876-5BED-451D-916B-A12449BA55D8}" srcOrd="1" destOrd="0" presId="urn:microsoft.com/office/officeart/2005/8/layout/hierarchy3"/>
    <dgm:cxn modelId="{200EFB3E-E95D-4BFB-B820-291ED000E134}" type="presOf" srcId="{4F2C40B6-C334-4B40-83ED-2A70687A2DA9}" destId="{91BE5D06-8ACD-4E67-BA6E-CF45DAD68F4F}" srcOrd="0" destOrd="0" presId="urn:microsoft.com/office/officeart/2005/8/layout/hierarchy3"/>
    <dgm:cxn modelId="{974B756F-3408-4F8A-B2CB-29DEF6A8C0CB}" type="presOf" srcId="{8B42346D-9202-4FB2-9A12-356D0339CC58}" destId="{2D81FEF9-FD4E-4364-B336-6538419DA611}" srcOrd="0" destOrd="0" presId="urn:microsoft.com/office/officeart/2005/8/layout/hierarchy3"/>
    <dgm:cxn modelId="{F9A61EA0-EBD9-4A13-B6BB-203302AEDCC9}" type="presOf" srcId="{CAB3CF95-E7F2-4E4C-A56C-1C6FCB9DF0E7}" destId="{C8822742-11A8-47EF-86E6-598A536F7826}" srcOrd="0" destOrd="0" presId="urn:microsoft.com/office/officeart/2005/8/layout/hierarchy3"/>
    <dgm:cxn modelId="{9045CFAB-0F99-4978-A87C-77A5ACB700DB}" srcId="{4B70D0AB-F52A-485E-9C2D-83E7FEF6D913}" destId="{8B42346D-9202-4FB2-9A12-356D0339CC58}" srcOrd="0" destOrd="0" parTransId="{CAB3CF95-E7F2-4E4C-A56C-1C6FCB9DF0E7}" sibTransId="{26171668-010B-4595-9D14-4FD2536AA850}"/>
    <dgm:cxn modelId="{555ECAD3-A0A1-4EE1-95DB-685637D1DCDA}" type="presOf" srcId="{4B70D0AB-F52A-485E-9C2D-83E7FEF6D913}" destId="{2AEB6BA9-8C6D-4064-8286-16F68D6BF0C5}" srcOrd="0" destOrd="0" presId="urn:microsoft.com/office/officeart/2005/8/layout/hierarchy3"/>
    <dgm:cxn modelId="{BB2658F8-6EC0-438C-B18A-73B352EE4D59}" srcId="{4F2C40B6-C334-4B40-83ED-2A70687A2DA9}" destId="{4B70D0AB-F52A-485E-9C2D-83E7FEF6D913}" srcOrd="0" destOrd="0" parTransId="{1420E753-C1A7-4669-9AFD-CC18D348AFFA}" sibTransId="{8AC76D25-8C13-4C72-B4C7-312EAD6FC91C}"/>
    <dgm:cxn modelId="{8863039A-DE76-4B07-B16A-B34BF16A3F1D}" type="presParOf" srcId="{91BE5D06-8ACD-4E67-BA6E-CF45DAD68F4F}" destId="{1D156DFA-84B2-4317-98B3-297D26E21F5C}" srcOrd="0" destOrd="0" presId="urn:microsoft.com/office/officeart/2005/8/layout/hierarchy3"/>
    <dgm:cxn modelId="{4401F02F-9AEE-4C4B-8BA7-2EBCEB7AF9D4}" type="presParOf" srcId="{1D156DFA-84B2-4317-98B3-297D26E21F5C}" destId="{45678BFC-41D1-4AE1-9CCB-46FC01C684B7}" srcOrd="0" destOrd="0" presId="urn:microsoft.com/office/officeart/2005/8/layout/hierarchy3"/>
    <dgm:cxn modelId="{DAFF829A-F2FA-4488-BAB2-4AAB7C6C6D48}" type="presParOf" srcId="{45678BFC-41D1-4AE1-9CCB-46FC01C684B7}" destId="{2AEB6BA9-8C6D-4064-8286-16F68D6BF0C5}" srcOrd="0" destOrd="0" presId="urn:microsoft.com/office/officeart/2005/8/layout/hierarchy3"/>
    <dgm:cxn modelId="{00BB115F-4E7F-4C71-83CC-4192E122E374}" type="presParOf" srcId="{45678BFC-41D1-4AE1-9CCB-46FC01C684B7}" destId="{109E6876-5BED-451D-916B-A12449BA55D8}" srcOrd="1" destOrd="0" presId="urn:microsoft.com/office/officeart/2005/8/layout/hierarchy3"/>
    <dgm:cxn modelId="{AE342517-8FD0-48AB-A5F6-3AF6E1B8A813}" type="presParOf" srcId="{1D156DFA-84B2-4317-98B3-297D26E21F5C}" destId="{A185287F-88FE-410A-9DA1-914A3EC3C948}" srcOrd="1" destOrd="0" presId="urn:microsoft.com/office/officeart/2005/8/layout/hierarchy3"/>
    <dgm:cxn modelId="{4279C39D-383B-4644-92E9-AC094851F11D}" type="presParOf" srcId="{A185287F-88FE-410A-9DA1-914A3EC3C948}" destId="{C8822742-11A8-47EF-86E6-598A536F7826}" srcOrd="0" destOrd="0" presId="urn:microsoft.com/office/officeart/2005/8/layout/hierarchy3"/>
    <dgm:cxn modelId="{1A55CBC9-3586-4BED-971A-BC9F23B43385}" type="presParOf" srcId="{A185287F-88FE-410A-9DA1-914A3EC3C948}" destId="{2D81FEF9-FD4E-4364-B336-6538419DA611}"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2C40B6-C334-4B40-83ED-2A70687A2DA9}" type="doc">
      <dgm:prSet loTypeId="urn:microsoft.com/office/officeart/2005/8/layout/hierarchy3" loCatId="hierarchy" qsTypeId="urn:microsoft.com/office/officeart/2005/8/quickstyle/simple4" qsCatId="simple" csTypeId="urn:microsoft.com/office/officeart/2005/8/colors/accent2_2" csCatId="accent2" phldr="1"/>
      <dgm:spPr/>
      <dgm:t>
        <a:bodyPr/>
        <a:lstStyle/>
        <a:p>
          <a:endParaRPr lang="ru-RU"/>
        </a:p>
      </dgm:t>
    </dgm:pt>
    <dgm:pt modelId="{4B70D0AB-F52A-485E-9C2D-83E7FEF6D913}">
      <dgm:prSet phldrT="[Текст]" custT="1"/>
      <dgm:spPr/>
      <dgm:t>
        <a:bodyPr/>
        <a:lstStyle/>
        <a:p>
          <a:r>
            <a:rPr lang="ru-RU" sz="3500" dirty="0">
              <a:effectLst>
                <a:outerShdw blurRad="38100" dist="38100" dir="2700000" algn="tl">
                  <a:srgbClr val="000000">
                    <a:alpha val="43137"/>
                  </a:srgbClr>
                </a:outerShdw>
              </a:effectLst>
              <a:latin typeface="Arial" pitchFamily="34" charset="0"/>
              <a:cs typeface="Arial" pitchFamily="34" charset="0"/>
            </a:rPr>
            <a:t>Учитель приветствует учеников</a:t>
          </a:r>
        </a:p>
      </dgm:t>
    </dgm:pt>
    <dgm:pt modelId="{1420E753-C1A7-4669-9AFD-CC18D348AFFA}" type="parTrans" cxnId="{BB2658F8-6EC0-438C-B18A-73B352EE4D59}">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8AC76D25-8C13-4C72-B4C7-312EAD6FC91C}" type="sibTrans" cxnId="{BB2658F8-6EC0-438C-B18A-73B352EE4D59}">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8B42346D-9202-4FB2-9A12-356D0339CC58}">
      <dgm:prSet phldrT="[Текст]" custT="1"/>
      <dgm:spPr/>
      <dgm:t>
        <a:bodyPr/>
        <a:lstStyle/>
        <a:p>
          <a:pPr marL="0" indent="449263" algn="l"/>
          <a:r>
            <a:rPr lang="ru-RU" sz="2500" dirty="0"/>
            <a:t>Ребята, сегодня я шла в школу с отличным настроением. </a:t>
          </a:r>
          <a:br>
            <a:rPr lang="ru-RU" sz="2500" dirty="0">
              <a:solidFill>
                <a:srgbClr val="010000"/>
              </a:solidFill>
            </a:rPr>
          </a:br>
          <a:r>
            <a:rPr lang="ru-RU" sz="2500" dirty="0">
              <a:solidFill>
                <a:srgbClr val="010000"/>
              </a:solidFill>
            </a:rPr>
            <a:t>Знала</a:t>
          </a:r>
          <a:r>
            <a:rPr lang="ru-RU" sz="2500" dirty="0"/>
            <a:t>, что здесь увижу всех вас. </a:t>
          </a:r>
        </a:p>
        <a:p>
          <a:pPr marL="0" indent="449263" algn="l"/>
          <a:r>
            <a:rPr lang="ru-RU" sz="2500" dirty="0"/>
            <a:t>Повернитесь друг к другу, посмотрите друг другу в глаза, улыбнитесь друг к другу, пожелайте друг другу хорошего рабочего настроения и отличной работы на уроке. </a:t>
          </a:r>
        </a:p>
        <a:p>
          <a:pPr marL="0" indent="449263" algn="l"/>
          <a:r>
            <a:rPr lang="ru-RU" sz="2500" dirty="0"/>
            <a:t>Теперь посмотрите на меня. Я тоже желаю вам работать дружно, открыть что-то новое.</a:t>
          </a:r>
          <a:endParaRPr lang="ru-RU" sz="2500" dirty="0">
            <a:effectLst>
              <a:outerShdw blurRad="38100" dist="38100" dir="2700000" algn="tl">
                <a:srgbClr val="000000">
                  <a:alpha val="43137"/>
                </a:srgbClr>
              </a:outerShdw>
            </a:effectLst>
            <a:latin typeface="Arial" pitchFamily="34" charset="0"/>
            <a:cs typeface="Arial" pitchFamily="34" charset="0"/>
          </a:endParaRPr>
        </a:p>
      </dgm:t>
    </dgm:pt>
    <dgm:pt modelId="{CAB3CF95-E7F2-4E4C-A56C-1C6FCB9DF0E7}" type="parTrans" cxnId="{9045CFAB-0F99-4978-A87C-77A5ACB700DB}">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6171668-010B-4595-9D14-4FD2536AA850}" type="sibTrans" cxnId="{9045CFAB-0F99-4978-A87C-77A5ACB700DB}">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91BE5D06-8ACD-4E67-BA6E-CF45DAD68F4F}" type="pres">
      <dgm:prSet presAssocID="{4F2C40B6-C334-4B40-83ED-2A70687A2DA9}" presName="diagram" presStyleCnt="0">
        <dgm:presLayoutVars>
          <dgm:chPref val="1"/>
          <dgm:dir/>
          <dgm:animOne val="branch"/>
          <dgm:animLvl val="lvl"/>
          <dgm:resizeHandles/>
        </dgm:presLayoutVars>
      </dgm:prSet>
      <dgm:spPr/>
    </dgm:pt>
    <dgm:pt modelId="{1D156DFA-84B2-4317-98B3-297D26E21F5C}" type="pres">
      <dgm:prSet presAssocID="{4B70D0AB-F52A-485E-9C2D-83E7FEF6D913}" presName="root" presStyleCnt="0"/>
      <dgm:spPr/>
    </dgm:pt>
    <dgm:pt modelId="{45678BFC-41D1-4AE1-9CCB-46FC01C684B7}" type="pres">
      <dgm:prSet presAssocID="{4B70D0AB-F52A-485E-9C2D-83E7FEF6D913}" presName="rootComposite" presStyleCnt="0"/>
      <dgm:spPr/>
    </dgm:pt>
    <dgm:pt modelId="{2AEB6BA9-8C6D-4064-8286-16F68D6BF0C5}" type="pres">
      <dgm:prSet presAssocID="{4B70D0AB-F52A-485E-9C2D-83E7FEF6D913}" presName="rootText" presStyleLbl="node1" presStyleIdx="0" presStyleCnt="1" custScaleX="119780" custScaleY="35778" custLinFactNeighborX="6583" custLinFactNeighborY="9018"/>
      <dgm:spPr/>
    </dgm:pt>
    <dgm:pt modelId="{109E6876-5BED-451D-916B-A12449BA55D8}" type="pres">
      <dgm:prSet presAssocID="{4B70D0AB-F52A-485E-9C2D-83E7FEF6D913}" presName="rootConnector" presStyleLbl="node1" presStyleIdx="0" presStyleCnt="1"/>
      <dgm:spPr/>
    </dgm:pt>
    <dgm:pt modelId="{A185287F-88FE-410A-9DA1-914A3EC3C948}" type="pres">
      <dgm:prSet presAssocID="{4B70D0AB-F52A-485E-9C2D-83E7FEF6D913}" presName="childShape" presStyleCnt="0"/>
      <dgm:spPr/>
    </dgm:pt>
    <dgm:pt modelId="{C8822742-11A8-47EF-86E6-598A536F7826}" type="pres">
      <dgm:prSet presAssocID="{CAB3CF95-E7F2-4E4C-A56C-1C6FCB9DF0E7}" presName="Name13" presStyleLbl="parChTrans1D2" presStyleIdx="0" presStyleCnt="1"/>
      <dgm:spPr/>
    </dgm:pt>
    <dgm:pt modelId="{2D81FEF9-FD4E-4364-B336-6538419DA611}" type="pres">
      <dgm:prSet presAssocID="{8B42346D-9202-4FB2-9A12-356D0339CC58}" presName="childText" presStyleLbl="bgAcc1" presStyleIdx="0" presStyleCnt="1" custScaleX="188023" custLinFactNeighborX="-135" custLinFactNeighborY="-7937">
        <dgm:presLayoutVars>
          <dgm:bulletEnabled val="1"/>
        </dgm:presLayoutVars>
      </dgm:prSet>
      <dgm:spPr/>
    </dgm:pt>
  </dgm:ptLst>
  <dgm:cxnLst>
    <dgm:cxn modelId="{778EC75B-F1F1-4C69-8E97-28656D07C674}" type="presOf" srcId="{4B70D0AB-F52A-485E-9C2D-83E7FEF6D913}" destId="{2AEB6BA9-8C6D-4064-8286-16F68D6BF0C5}" srcOrd="0" destOrd="0" presId="urn:microsoft.com/office/officeart/2005/8/layout/hierarchy3"/>
    <dgm:cxn modelId="{76347A57-8FE0-406C-9F43-AE750F71D7AA}" type="presOf" srcId="{4B70D0AB-F52A-485E-9C2D-83E7FEF6D913}" destId="{109E6876-5BED-451D-916B-A12449BA55D8}" srcOrd="1" destOrd="0" presId="urn:microsoft.com/office/officeart/2005/8/layout/hierarchy3"/>
    <dgm:cxn modelId="{AB8F7E7C-11AD-4CC1-8FEF-69CECBD2A3D4}" type="presOf" srcId="{CAB3CF95-E7F2-4E4C-A56C-1C6FCB9DF0E7}" destId="{C8822742-11A8-47EF-86E6-598A536F7826}" srcOrd="0" destOrd="0" presId="urn:microsoft.com/office/officeart/2005/8/layout/hierarchy3"/>
    <dgm:cxn modelId="{4BE66BA5-FFE5-4746-AE6C-041CEE5AD440}" type="presOf" srcId="{8B42346D-9202-4FB2-9A12-356D0339CC58}" destId="{2D81FEF9-FD4E-4364-B336-6538419DA611}" srcOrd="0" destOrd="0" presId="urn:microsoft.com/office/officeart/2005/8/layout/hierarchy3"/>
    <dgm:cxn modelId="{9045CFAB-0F99-4978-A87C-77A5ACB700DB}" srcId="{4B70D0AB-F52A-485E-9C2D-83E7FEF6D913}" destId="{8B42346D-9202-4FB2-9A12-356D0339CC58}" srcOrd="0" destOrd="0" parTransId="{CAB3CF95-E7F2-4E4C-A56C-1C6FCB9DF0E7}" sibTransId="{26171668-010B-4595-9D14-4FD2536AA850}"/>
    <dgm:cxn modelId="{22138CCF-7332-4928-BFA1-B6522A129132}" type="presOf" srcId="{4F2C40B6-C334-4B40-83ED-2A70687A2DA9}" destId="{91BE5D06-8ACD-4E67-BA6E-CF45DAD68F4F}" srcOrd="0" destOrd="0" presId="urn:microsoft.com/office/officeart/2005/8/layout/hierarchy3"/>
    <dgm:cxn modelId="{BB2658F8-6EC0-438C-B18A-73B352EE4D59}" srcId="{4F2C40B6-C334-4B40-83ED-2A70687A2DA9}" destId="{4B70D0AB-F52A-485E-9C2D-83E7FEF6D913}" srcOrd="0" destOrd="0" parTransId="{1420E753-C1A7-4669-9AFD-CC18D348AFFA}" sibTransId="{8AC76D25-8C13-4C72-B4C7-312EAD6FC91C}"/>
    <dgm:cxn modelId="{1B8D7EDA-FF84-4044-AB61-40842100716E}" type="presParOf" srcId="{91BE5D06-8ACD-4E67-BA6E-CF45DAD68F4F}" destId="{1D156DFA-84B2-4317-98B3-297D26E21F5C}" srcOrd="0" destOrd="0" presId="urn:microsoft.com/office/officeart/2005/8/layout/hierarchy3"/>
    <dgm:cxn modelId="{366D60E1-4454-4592-9E29-A45C20F5F270}" type="presParOf" srcId="{1D156DFA-84B2-4317-98B3-297D26E21F5C}" destId="{45678BFC-41D1-4AE1-9CCB-46FC01C684B7}" srcOrd="0" destOrd="0" presId="urn:microsoft.com/office/officeart/2005/8/layout/hierarchy3"/>
    <dgm:cxn modelId="{DDA6CD94-BFB2-488A-B128-00BEB684DD68}" type="presParOf" srcId="{45678BFC-41D1-4AE1-9CCB-46FC01C684B7}" destId="{2AEB6BA9-8C6D-4064-8286-16F68D6BF0C5}" srcOrd="0" destOrd="0" presId="urn:microsoft.com/office/officeart/2005/8/layout/hierarchy3"/>
    <dgm:cxn modelId="{4554659C-DFAA-4386-8616-7571C3286367}" type="presParOf" srcId="{45678BFC-41D1-4AE1-9CCB-46FC01C684B7}" destId="{109E6876-5BED-451D-916B-A12449BA55D8}" srcOrd="1" destOrd="0" presId="urn:microsoft.com/office/officeart/2005/8/layout/hierarchy3"/>
    <dgm:cxn modelId="{55BD2BE5-92A3-4312-8786-B4A5A6FCD112}" type="presParOf" srcId="{1D156DFA-84B2-4317-98B3-297D26E21F5C}" destId="{A185287F-88FE-410A-9DA1-914A3EC3C948}" srcOrd="1" destOrd="0" presId="urn:microsoft.com/office/officeart/2005/8/layout/hierarchy3"/>
    <dgm:cxn modelId="{B82BE2F6-54BB-46A0-AA94-AD1851CA756F}" type="presParOf" srcId="{A185287F-88FE-410A-9DA1-914A3EC3C948}" destId="{C8822742-11A8-47EF-86E6-598A536F7826}" srcOrd="0" destOrd="0" presId="urn:microsoft.com/office/officeart/2005/8/layout/hierarchy3"/>
    <dgm:cxn modelId="{E6284479-AA0C-44C4-81F7-445741F753B7}" type="presParOf" srcId="{A185287F-88FE-410A-9DA1-914A3EC3C948}" destId="{2D81FEF9-FD4E-4364-B336-6538419DA611}"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F18C64-9563-4430-B9DA-FD23CD135CA3}"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ru-RU"/>
        </a:p>
      </dgm:t>
    </dgm:pt>
    <dgm:pt modelId="{FC0B89F4-D5D5-4329-B6B9-0307D4244B4A}">
      <dgm:prSet phldrT="[Текст]" custT="1"/>
      <dgm:spPr/>
      <dgm:t>
        <a:bodyPr/>
        <a:lstStyle/>
        <a:p>
          <a:pPr algn="ctr"/>
          <a:r>
            <a:rPr lang="ru-RU" sz="2000" b="1" dirty="0">
              <a:effectLst>
                <a:outerShdw blurRad="38100" dist="38100" dir="2700000" algn="tl">
                  <a:srgbClr val="000000">
                    <a:alpha val="43137"/>
                  </a:srgbClr>
                </a:outerShdw>
              </a:effectLst>
              <a:latin typeface="Arial" pitchFamily="34" charset="0"/>
              <a:cs typeface="Arial" pitchFamily="34" charset="0"/>
            </a:rPr>
            <a:t>Проверить правильность посадки ученика на рабочем месте</a:t>
          </a:r>
        </a:p>
      </dgm:t>
    </dgm:pt>
    <dgm:pt modelId="{DEADDDD0-DE1D-42FF-84CB-8C92751E0DF0}" type="parTrans" cxnId="{F5740936-BBF2-43CF-832B-717662C0E407}">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F932909F-FBEC-4554-8557-1FE6A1D363DC}" type="sibTrans" cxnId="{F5740936-BBF2-43CF-832B-717662C0E407}">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91ECA38B-6F9F-4F32-9D62-E9A7D45E3570}">
      <dgm:prSet phldrT="[Текст]" custT="1"/>
      <dgm:spPr/>
      <dgm:t>
        <a:bodyPr/>
        <a:lstStyle/>
        <a:p>
          <a:pPr algn="ctr"/>
          <a:r>
            <a:rPr lang="ru-RU" sz="2000" b="1" dirty="0">
              <a:effectLst>
                <a:outerShdw blurRad="38100" dist="38100" dir="2700000" algn="tl">
                  <a:srgbClr val="000000">
                    <a:alpha val="43137"/>
                  </a:srgbClr>
                </a:outerShdw>
              </a:effectLst>
              <a:latin typeface="Arial" pitchFamily="34" charset="0"/>
              <a:cs typeface="Arial" pitchFamily="34" charset="0"/>
            </a:rPr>
            <a:t>Соблюдать требования СанПиН </a:t>
          </a:r>
          <a:br>
            <a:rPr lang="ru-RU" sz="2000" b="1"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dirty="0">
              <a:effectLst>
                <a:outerShdw blurRad="38100" dist="38100" dir="2700000" algn="tl">
                  <a:srgbClr val="000000">
                    <a:alpha val="43137"/>
                  </a:srgbClr>
                </a:outerShdw>
              </a:effectLst>
              <a:latin typeface="Arial" pitchFamily="34" charset="0"/>
              <a:cs typeface="Arial" pitchFamily="34" charset="0"/>
            </a:rPr>
            <a:t>к световому и тепловому режиму</a:t>
          </a:r>
        </a:p>
      </dgm:t>
    </dgm:pt>
    <dgm:pt modelId="{CA91D965-FD22-4523-A44C-433C90A783A0}" type="parTrans" cxnId="{EC582A16-5FEE-4AE5-90EC-F44696633939}">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F46B352D-E8E1-4F5C-9424-2C66FBDD1B29}" type="sibTrans" cxnId="{EC582A16-5FEE-4AE5-90EC-F44696633939}">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40418158-6B22-485D-AF6A-5671B8A776BC}">
      <dgm:prSet phldrT="[Текст]" custT="1"/>
      <dgm:spPr/>
      <dgm:t>
        <a:bodyPr/>
        <a:lstStyle/>
        <a:p>
          <a:pPr algn="ctr"/>
          <a:r>
            <a:rPr lang="ru-RU" sz="2000" b="1" dirty="0">
              <a:effectLst>
                <a:outerShdw blurRad="38100" dist="38100" dir="2700000" algn="tl">
                  <a:srgbClr val="000000">
                    <a:alpha val="43137"/>
                  </a:srgbClr>
                </a:outerShdw>
              </a:effectLst>
              <a:latin typeface="Arial" pitchFamily="34" charset="0"/>
              <a:cs typeface="Arial" pitchFamily="34" charset="0"/>
            </a:rPr>
            <a:t>Подобрать задания, которые не вызовут чрезмерной нагрузки </a:t>
          </a:r>
          <a:br>
            <a:rPr lang="ru-RU" sz="2000" b="1"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dirty="0">
              <a:effectLst>
                <a:outerShdw blurRad="38100" dist="38100" dir="2700000" algn="tl">
                  <a:srgbClr val="000000">
                    <a:alpha val="43137"/>
                  </a:srgbClr>
                </a:outerShdw>
              </a:effectLst>
              <a:latin typeface="Arial" pitchFamily="34" charset="0"/>
              <a:cs typeface="Arial" pitchFamily="34" charset="0"/>
            </a:rPr>
            <a:t>на учащихся, но позволят достичь результатов по ФГОС</a:t>
          </a:r>
        </a:p>
      </dgm:t>
    </dgm:pt>
    <dgm:pt modelId="{BDD2C255-4059-4E67-AAF4-DAC92D07ADE8}" type="parTrans" cxnId="{FFD97BCC-8E9F-4660-818F-0479195731F6}">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D286A679-D8F8-40CA-83DD-218FB16E12E8}" type="sibTrans" cxnId="{FFD97BCC-8E9F-4660-818F-0479195731F6}">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F7749D7D-0C27-46D8-A1EA-A3879F587756}">
      <dgm:prSet phldrT="[Текст]" custT="1"/>
      <dgm:spPr>
        <a:gradFill rotWithShape="0">
          <a:gsLst>
            <a:gs pos="0">
              <a:srgbClr val="0070C0"/>
            </a:gs>
            <a:gs pos="80000">
              <a:srgbClr val="0070C0"/>
            </a:gs>
            <a:gs pos="100000">
              <a:srgbClr val="0070C0"/>
            </a:gs>
          </a:gsLst>
        </a:gradFill>
      </dgm:spPr>
      <dgm:t>
        <a:bodyPr/>
        <a:lstStyle/>
        <a:p>
          <a:pPr algn="ctr"/>
          <a:r>
            <a:rPr lang="ru-RU" sz="2000" b="1" dirty="0">
              <a:effectLst>
                <a:outerShdw blurRad="38100" dist="38100" dir="2700000" algn="tl">
                  <a:srgbClr val="000000">
                    <a:alpha val="43137"/>
                  </a:srgbClr>
                </a:outerShdw>
              </a:effectLst>
              <a:latin typeface="Arial" pitchFamily="34" charset="0"/>
              <a:cs typeface="Arial" pitchFamily="34" charset="0"/>
            </a:rPr>
            <a:t>Соблюдать требования СанПиН к работе с интерактивной доской</a:t>
          </a:r>
          <a:br>
            <a:rPr lang="ru-RU" sz="2000" b="1"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dirty="0">
              <a:effectLst>
                <a:outerShdw blurRad="38100" dist="38100" dir="2700000" algn="tl">
                  <a:srgbClr val="000000">
                    <a:alpha val="43137"/>
                  </a:srgbClr>
                </a:outerShdw>
              </a:effectLst>
              <a:latin typeface="Arial" pitchFamily="34" charset="0"/>
              <a:cs typeface="Arial" pitchFamily="34" charset="0"/>
            </a:rPr>
            <a:t>и компьютерной техникой</a:t>
          </a:r>
        </a:p>
      </dgm:t>
    </dgm:pt>
    <dgm:pt modelId="{6F399A7E-FAF2-4D1B-922F-0EAA656EEDF6}" type="parTrans" cxnId="{E80557F2-BB03-4E91-9A21-40957BB3BE1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BB3032C1-2F18-4CA7-8C70-E9D208D26B6B}" type="sibTrans" cxnId="{E80557F2-BB03-4E91-9A21-40957BB3BE1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885487FD-2B5B-4F70-9EC4-7CE80E157D0E}">
      <dgm:prSet phldrT="[Текст]" custT="1"/>
      <dgm:spPr/>
      <dgm:t>
        <a:bodyPr/>
        <a:lstStyle/>
        <a:p>
          <a:pPr algn="ctr"/>
          <a:r>
            <a:rPr lang="ru-RU" sz="2000" b="1" dirty="0">
              <a:effectLst>
                <a:outerShdw blurRad="38100" dist="38100" dir="2700000" algn="tl">
                  <a:srgbClr val="000000">
                    <a:alpha val="43137"/>
                  </a:srgbClr>
                </a:outerShdw>
              </a:effectLst>
              <a:latin typeface="Arial" pitchFamily="34" charset="0"/>
              <a:cs typeface="Arial" pitchFamily="34" charset="0"/>
            </a:rPr>
            <a:t>Включить в урок </a:t>
          </a:r>
          <a:r>
            <a:rPr lang="ru-RU" sz="2000" b="1" dirty="0" err="1">
              <a:effectLst>
                <a:outerShdw blurRad="38100" dist="38100" dir="2700000" algn="tl">
                  <a:srgbClr val="000000">
                    <a:alpha val="43137"/>
                  </a:srgbClr>
                </a:outerShdw>
              </a:effectLst>
              <a:latin typeface="Arial" pitchFamily="34" charset="0"/>
              <a:cs typeface="Arial" pitchFamily="34" charset="0"/>
            </a:rPr>
            <a:t>офтальмотренаж</a:t>
          </a:r>
          <a:r>
            <a:rPr lang="ru-RU" sz="2000" b="1" dirty="0">
              <a:effectLst>
                <a:outerShdw blurRad="38100" dist="38100" dir="2700000" algn="tl">
                  <a:srgbClr val="000000">
                    <a:alpha val="43137"/>
                  </a:srgbClr>
                </a:outerShdw>
              </a:effectLst>
              <a:latin typeface="Arial" pitchFamily="34" charset="0"/>
              <a:cs typeface="Arial" pitchFamily="34" charset="0"/>
            </a:rPr>
            <a:t> и физкультминутку</a:t>
          </a:r>
        </a:p>
      </dgm:t>
    </dgm:pt>
    <dgm:pt modelId="{EF3E76C6-70A2-4F1F-92BC-9C15FFB1679E}" type="parTrans" cxnId="{0DD7450E-8212-4C10-BBA6-C5FE67F0C06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331BC6AD-2738-48B5-827E-01E5D7283D33}" type="sibTrans" cxnId="{0DD7450E-8212-4C10-BBA6-C5FE67F0C06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A7DD9D23-63E0-46F3-B1E7-85627FDFA481}" type="pres">
      <dgm:prSet presAssocID="{0FF18C64-9563-4430-B9DA-FD23CD135CA3}" presName="linear" presStyleCnt="0">
        <dgm:presLayoutVars>
          <dgm:dir/>
          <dgm:animLvl val="lvl"/>
          <dgm:resizeHandles val="exact"/>
        </dgm:presLayoutVars>
      </dgm:prSet>
      <dgm:spPr/>
    </dgm:pt>
    <dgm:pt modelId="{7FF5D6A0-21C1-4C9A-BFCD-07AF4E5BE973}" type="pres">
      <dgm:prSet presAssocID="{FC0B89F4-D5D5-4329-B6B9-0307D4244B4A}" presName="parentLin" presStyleCnt="0"/>
      <dgm:spPr/>
    </dgm:pt>
    <dgm:pt modelId="{6C31C5AA-FD19-44AD-A666-37FBF3F14C6B}" type="pres">
      <dgm:prSet presAssocID="{FC0B89F4-D5D5-4329-B6B9-0307D4244B4A}" presName="parentLeftMargin" presStyleLbl="node1" presStyleIdx="0" presStyleCnt="5"/>
      <dgm:spPr/>
    </dgm:pt>
    <dgm:pt modelId="{8FD2D7A6-B20F-436C-80B2-2190799B75A9}" type="pres">
      <dgm:prSet presAssocID="{FC0B89F4-D5D5-4329-B6B9-0307D4244B4A}" presName="parentText" presStyleLbl="node1" presStyleIdx="0" presStyleCnt="5" custScaleX="131828">
        <dgm:presLayoutVars>
          <dgm:chMax val="0"/>
          <dgm:bulletEnabled val="1"/>
        </dgm:presLayoutVars>
      </dgm:prSet>
      <dgm:spPr/>
    </dgm:pt>
    <dgm:pt modelId="{B6B331E9-5F1C-4AD8-95F5-3EDEB9CD9BC5}" type="pres">
      <dgm:prSet presAssocID="{FC0B89F4-D5D5-4329-B6B9-0307D4244B4A}" presName="negativeSpace" presStyleCnt="0"/>
      <dgm:spPr/>
    </dgm:pt>
    <dgm:pt modelId="{E0865846-74D4-4AFA-9656-30A796A3826A}" type="pres">
      <dgm:prSet presAssocID="{FC0B89F4-D5D5-4329-B6B9-0307D4244B4A}" presName="childText" presStyleLbl="conFgAcc1" presStyleIdx="0" presStyleCnt="5">
        <dgm:presLayoutVars>
          <dgm:bulletEnabled val="1"/>
        </dgm:presLayoutVars>
      </dgm:prSet>
      <dgm:spPr/>
    </dgm:pt>
    <dgm:pt modelId="{D5F0CCB1-E38E-4746-B616-D0BF32F9B396}" type="pres">
      <dgm:prSet presAssocID="{F932909F-FBEC-4554-8557-1FE6A1D363DC}" presName="spaceBetweenRectangles" presStyleCnt="0"/>
      <dgm:spPr/>
    </dgm:pt>
    <dgm:pt modelId="{976EBEA0-1A53-4DC7-BB40-9795B57A4DDF}" type="pres">
      <dgm:prSet presAssocID="{91ECA38B-6F9F-4F32-9D62-E9A7D45E3570}" presName="parentLin" presStyleCnt="0"/>
      <dgm:spPr/>
    </dgm:pt>
    <dgm:pt modelId="{41204EA9-0A9A-4A83-ACD7-91F115299279}" type="pres">
      <dgm:prSet presAssocID="{91ECA38B-6F9F-4F32-9D62-E9A7D45E3570}" presName="parentLeftMargin" presStyleLbl="node1" presStyleIdx="0" presStyleCnt="5"/>
      <dgm:spPr/>
    </dgm:pt>
    <dgm:pt modelId="{60E68D0B-EE82-4AC6-8D7B-07466986B632}" type="pres">
      <dgm:prSet presAssocID="{91ECA38B-6F9F-4F32-9D62-E9A7D45E3570}" presName="parentText" presStyleLbl="node1" presStyleIdx="1" presStyleCnt="5" custScaleX="131828">
        <dgm:presLayoutVars>
          <dgm:chMax val="0"/>
          <dgm:bulletEnabled val="1"/>
        </dgm:presLayoutVars>
      </dgm:prSet>
      <dgm:spPr/>
    </dgm:pt>
    <dgm:pt modelId="{C16A974B-4906-427F-AD6F-DF3E218F9C02}" type="pres">
      <dgm:prSet presAssocID="{91ECA38B-6F9F-4F32-9D62-E9A7D45E3570}" presName="negativeSpace" presStyleCnt="0"/>
      <dgm:spPr/>
    </dgm:pt>
    <dgm:pt modelId="{2A3422D6-59A4-4E48-9BB3-5EE916BFE9B7}" type="pres">
      <dgm:prSet presAssocID="{91ECA38B-6F9F-4F32-9D62-E9A7D45E3570}" presName="childText" presStyleLbl="conFgAcc1" presStyleIdx="1" presStyleCnt="5">
        <dgm:presLayoutVars>
          <dgm:bulletEnabled val="1"/>
        </dgm:presLayoutVars>
      </dgm:prSet>
      <dgm:spPr/>
    </dgm:pt>
    <dgm:pt modelId="{E560C901-BD50-46AA-828C-06673ADE0CD0}" type="pres">
      <dgm:prSet presAssocID="{F46B352D-E8E1-4F5C-9424-2C66FBDD1B29}" presName="spaceBetweenRectangles" presStyleCnt="0"/>
      <dgm:spPr/>
    </dgm:pt>
    <dgm:pt modelId="{6912766A-C5FC-477A-AE34-C46C41717DD1}" type="pres">
      <dgm:prSet presAssocID="{40418158-6B22-485D-AF6A-5671B8A776BC}" presName="parentLin" presStyleCnt="0"/>
      <dgm:spPr/>
    </dgm:pt>
    <dgm:pt modelId="{20EA0F90-EB45-4F13-B9E0-70EF514E39E4}" type="pres">
      <dgm:prSet presAssocID="{40418158-6B22-485D-AF6A-5671B8A776BC}" presName="parentLeftMargin" presStyleLbl="node1" presStyleIdx="1" presStyleCnt="5"/>
      <dgm:spPr/>
    </dgm:pt>
    <dgm:pt modelId="{2EA50C16-29EA-469A-BE00-15A6E8E6CE8C}" type="pres">
      <dgm:prSet presAssocID="{40418158-6B22-485D-AF6A-5671B8A776BC}" presName="parentText" presStyleLbl="node1" presStyleIdx="2" presStyleCnt="5" custScaleX="131828">
        <dgm:presLayoutVars>
          <dgm:chMax val="0"/>
          <dgm:bulletEnabled val="1"/>
        </dgm:presLayoutVars>
      </dgm:prSet>
      <dgm:spPr/>
    </dgm:pt>
    <dgm:pt modelId="{56028770-A313-4335-BA9D-BEC0BB4B20EF}" type="pres">
      <dgm:prSet presAssocID="{40418158-6B22-485D-AF6A-5671B8A776BC}" presName="negativeSpace" presStyleCnt="0"/>
      <dgm:spPr/>
    </dgm:pt>
    <dgm:pt modelId="{039F37F9-B75F-4B7A-BEB9-89EF21D6CE88}" type="pres">
      <dgm:prSet presAssocID="{40418158-6B22-485D-AF6A-5671B8A776BC}" presName="childText" presStyleLbl="conFgAcc1" presStyleIdx="2" presStyleCnt="5">
        <dgm:presLayoutVars>
          <dgm:bulletEnabled val="1"/>
        </dgm:presLayoutVars>
      </dgm:prSet>
      <dgm:spPr/>
    </dgm:pt>
    <dgm:pt modelId="{8B33533C-7752-42C3-A876-ACAE985782DA}" type="pres">
      <dgm:prSet presAssocID="{D286A679-D8F8-40CA-83DD-218FB16E12E8}" presName="spaceBetweenRectangles" presStyleCnt="0"/>
      <dgm:spPr/>
    </dgm:pt>
    <dgm:pt modelId="{C9FE6BC8-38AB-4940-89F2-0A90D4C31D46}" type="pres">
      <dgm:prSet presAssocID="{F7749D7D-0C27-46D8-A1EA-A3879F587756}" presName="parentLin" presStyleCnt="0"/>
      <dgm:spPr/>
    </dgm:pt>
    <dgm:pt modelId="{A80E5F84-B399-476E-BF2F-3EF7516C123D}" type="pres">
      <dgm:prSet presAssocID="{F7749D7D-0C27-46D8-A1EA-A3879F587756}" presName="parentLeftMargin" presStyleLbl="node1" presStyleIdx="2" presStyleCnt="5"/>
      <dgm:spPr/>
    </dgm:pt>
    <dgm:pt modelId="{56D5A24D-A5FD-458C-B5E5-01A12CA376AE}" type="pres">
      <dgm:prSet presAssocID="{F7749D7D-0C27-46D8-A1EA-A3879F587756}" presName="parentText" presStyleLbl="node1" presStyleIdx="3" presStyleCnt="5" custScaleX="131828">
        <dgm:presLayoutVars>
          <dgm:chMax val="0"/>
          <dgm:bulletEnabled val="1"/>
        </dgm:presLayoutVars>
      </dgm:prSet>
      <dgm:spPr/>
    </dgm:pt>
    <dgm:pt modelId="{4B688ACD-5094-42C7-AE6D-8E88175B0078}" type="pres">
      <dgm:prSet presAssocID="{F7749D7D-0C27-46D8-A1EA-A3879F587756}" presName="negativeSpace" presStyleCnt="0"/>
      <dgm:spPr/>
    </dgm:pt>
    <dgm:pt modelId="{2CE785FB-223F-4F32-8B44-D18207DE6B61}" type="pres">
      <dgm:prSet presAssocID="{F7749D7D-0C27-46D8-A1EA-A3879F587756}" presName="childText" presStyleLbl="conFgAcc1" presStyleIdx="3" presStyleCnt="5">
        <dgm:presLayoutVars>
          <dgm:bulletEnabled val="1"/>
        </dgm:presLayoutVars>
      </dgm:prSet>
      <dgm:spPr/>
    </dgm:pt>
    <dgm:pt modelId="{A158E942-8F6F-44D9-AAED-0F8F7CECA955}" type="pres">
      <dgm:prSet presAssocID="{BB3032C1-2F18-4CA7-8C70-E9D208D26B6B}" presName="spaceBetweenRectangles" presStyleCnt="0"/>
      <dgm:spPr/>
    </dgm:pt>
    <dgm:pt modelId="{85E167E1-0253-4ECC-83FB-15033E9AE2B1}" type="pres">
      <dgm:prSet presAssocID="{885487FD-2B5B-4F70-9EC4-7CE80E157D0E}" presName="parentLin" presStyleCnt="0"/>
      <dgm:spPr/>
    </dgm:pt>
    <dgm:pt modelId="{AE4BFACC-94E8-43A2-ADDC-7F2CA4A857D2}" type="pres">
      <dgm:prSet presAssocID="{885487FD-2B5B-4F70-9EC4-7CE80E157D0E}" presName="parentLeftMargin" presStyleLbl="node1" presStyleIdx="3" presStyleCnt="5"/>
      <dgm:spPr/>
    </dgm:pt>
    <dgm:pt modelId="{3BEB9FB7-CF02-4238-A527-2A5CA5538FF8}" type="pres">
      <dgm:prSet presAssocID="{885487FD-2B5B-4F70-9EC4-7CE80E157D0E}" presName="parentText" presStyleLbl="node1" presStyleIdx="4" presStyleCnt="5" custScaleX="131828">
        <dgm:presLayoutVars>
          <dgm:chMax val="0"/>
          <dgm:bulletEnabled val="1"/>
        </dgm:presLayoutVars>
      </dgm:prSet>
      <dgm:spPr/>
    </dgm:pt>
    <dgm:pt modelId="{18635E20-7505-45BF-ADCB-472D77C746CA}" type="pres">
      <dgm:prSet presAssocID="{885487FD-2B5B-4F70-9EC4-7CE80E157D0E}" presName="negativeSpace" presStyleCnt="0"/>
      <dgm:spPr/>
    </dgm:pt>
    <dgm:pt modelId="{74E7E00A-282D-4523-A5B3-3961FDA1E21F}" type="pres">
      <dgm:prSet presAssocID="{885487FD-2B5B-4F70-9EC4-7CE80E157D0E}" presName="childText" presStyleLbl="conFgAcc1" presStyleIdx="4" presStyleCnt="5">
        <dgm:presLayoutVars>
          <dgm:bulletEnabled val="1"/>
        </dgm:presLayoutVars>
      </dgm:prSet>
      <dgm:spPr/>
    </dgm:pt>
  </dgm:ptLst>
  <dgm:cxnLst>
    <dgm:cxn modelId="{0DD7450E-8212-4C10-BBA6-C5FE67F0C065}" srcId="{0FF18C64-9563-4430-B9DA-FD23CD135CA3}" destId="{885487FD-2B5B-4F70-9EC4-7CE80E157D0E}" srcOrd="4" destOrd="0" parTransId="{EF3E76C6-70A2-4F1F-92BC-9C15FFB1679E}" sibTransId="{331BC6AD-2738-48B5-827E-01E5D7283D33}"/>
    <dgm:cxn modelId="{EC582A16-5FEE-4AE5-90EC-F44696633939}" srcId="{0FF18C64-9563-4430-B9DA-FD23CD135CA3}" destId="{91ECA38B-6F9F-4F32-9D62-E9A7D45E3570}" srcOrd="1" destOrd="0" parTransId="{CA91D965-FD22-4523-A44C-433C90A783A0}" sibTransId="{F46B352D-E8E1-4F5C-9424-2C66FBDD1B29}"/>
    <dgm:cxn modelId="{393EB828-2B20-4EA0-A55A-6724E55CBFE0}" type="presOf" srcId="{885487FD-2B5B-4F70-9EC4-7CE80E157D0E}" destId="{3BEB9FB7-CF02-4238-A527-2A5CA5538FF8}" srcOrd="1" destOrd="0" presId="urn:microsoft.com/office/officeart/2005/8/layout/list1"/>
    <dgm:cxn modelId="{555D252D-9955-47CD-A671-A6468B612F7E}" type="presOf" srcId="{FC0B89F4-D5D5-4329-B6B9-0307D4244B4A}" destId="{6C31C5AA-FD19-44AD-A666-37FBF3F14C6B}" srcOrd="0" destOrd="0" presId="urn:microsoft.com/office/officeart/2005/8/layout/list1"/>
    <dgm:cxn modelId="{F5740936-BBF2-43CF-832B-717662C0E407}" srcId="{0FF18C64-9563-4430-B9DA-FD23CD135CA3}" destId="{FC0B89F4-D5D5-4329-B6B9-0307D4244B4A}" srcOrd="0" destOrd="0" parTransId="{DEADDDD0-DE1D-42FF-84CB-8C92751E0DF0}" sibTransId="{F932909F-FBEC-4554-8557-1FE6A1D363DC}"/>
    <dgm:cxn modelId="{CF842B6A-36C7-4F18-B4CD-6FB4410563D1}" type="presOf" srcId="{40418158-6B22-485D-AF6A-5671B8A776BC}" destId="{2EA50C16-29EA-469A-BE00-15A6E8E6CE8C}" srcOrd="1" destOrd="0" presId="urn:microsoft.com/office/officeart/2005/8/layout/list1"/>
    <dgm:cxn modelId="{16ABD16F-A702-43C5-9D59-7892BCEE877F}" type="presOf" srcId="{F7749D7D-0C27-46D8-A1EA-A3879F587756}" destId="{A80E5F84-B399-476E-BF2F-3EF7516C123D}" srcOrd="0" destOrd="0" presId="urn:microsoft.com/office/officeart/2005/8/layout/list1"/>
    <dgm:cxn modelId="{6FF07F90-2EE6-401E-B0E8-C288A6FC542C}" type="presOf" srcId="{F7749D7D-0C27-46D8-A1EA-A3879F587756}" destId="{56D5A24D-A5FD-458C-B5E5-01A12CA376AE}" srcOrd="1" destOrd="0" presId="urn:microsoft.com/office/officeart/2005/8/layout/list1"/>
    <dgm:cxn modelId="{272A5A9C-566F-4A85-A43B-4EFA2059F554}" type="presOf" srcId="{885487FD-2B5B-4F70-9EC4-7CE80E157D0E}" destId="{AE4BFACC-94E8-43A2-ADDC-7F2CA4A857D2}" srcOrd="0" destOrd="0" presId="urn:microsoft.com/office/officeart/2005/8/layout/list1"/>
    <dgm:cxn modelId="{8ECB1F9F-23D7-4217-8214-CF054CFAF3E7}" type="presOf" srcId="{40418158-6B22-485D-AF6A-5671B8A776BC}" destId="{20EA0F90-EB45-4F13-B9E0-70EF514E39E4}" srcOrd="0" destOrd="0" presId="urn:microsoft.com/office/officeart/2005/8/layout/list1"/>
    <dgm:cxn modelId="{54F79DA9-81EF-4441-AE65-210BB0162189}" type="presOf" srcId="{91ECA38B-6F9F-4F32-9D62-E9A7D45E3570}" destId="{41204EA9-0A9A-4A83-ACD7-91F115299279}" srcOrd="0" destOrd="0" presId="urn:microsoft.com/office/officeart/2005/8/layout/list1"/>
    <dgm:cxn modelId="{D76C10B5-8D25-49CE-9742-C70ABFC972A2}" type="presOf" srcId="{0FF18C64-9563-4430-B9DA-FD23CD135CA3}" destId="{A7DD9D23-63E0-46F3-B1E7-85627FDFA481}" srcOrd="0" destOrd="0" presId="urn:microsoft.com/office/officeart/2005/8/layout/list1"/>
    <dgm:cxn modelId="{FFD97BCC-8E9F-4660-818F-0479195731F6}" srcId="{0FF18C64-9563-4430-B9DA-FD23CD135CA3}" destId="{40418158-6B22-485D-AF6A-5671B8A776BC}" srcOrd="2" destOrd="0" parTransId="{BDD2C255-4059-4E67-AAF4-DAC92D07ADE8}" sibTransId="{D286A679-D8F8-40CA-83DD-218FB16E12E8}"/>
    <dgm:cxn modelId="{E80557F2-BB03-4E91-9A21-40957BB3BE15}" srcId="{0FF18C64-9563-4430-B9DA-FD23CD135CA3}" destId="{F7749D7D-0C27-46D8-A1EA-A3879F587756}" srcOrd="3" destOrd="0" parTransId="{6F399A7E-FAF2-4D1B-922F-0EAA656EEDF6}" sibTransId="{BB3032C1-2F18-4CA7-8C70-E9D208D26B6B}"/>
    <dgm:cxn modelId="{42A342F5-027B-4F31-82EF-BBE21F44EC1E}" type="presOf" srcId="{FC0B89F4-D5D5-4329-B6B9-0307D4244B4A}" destId="{8FD2D7A6-B20F-436C-80B2-2190799B75A9}" srcOrd="1" destOrd="0" presId="urn:microsoft.com/office/officeart/2005/8/layout/list1"/>
    <dgm:cxn modelId="{F39EC8F5-2B7D-4A27-84CC-58A454211BA1}" type="presOf" srcId="{91ECA38B-6F9F-4F32-9D62-E9A7D45E3570}" destId="{60E68D0B-EE82-4AC6-8D7B-07466986B632}" srcOrd="1" destOrd="0" presId="urn:microsoft.com/office/officeart/2005/8/layout/list1"/>
    <dgm:cxn modelId="{598BD88A-F5B7-4148-8FCF-720BF1CC362C}" type="presParOf" srcId="{A7DD9D23-63E0-46F3-B1E7-85627FDFA481}" destId="{7FF5D6A0-21C1-4C9A-BFCD-07AF4E5BE973}" srcOrd="0" destOrd="0" presId="urn:microsoft.com/office/officeart/2005/8/layout/list1"/>
    <dgm:cxn modelId="{CE8D3E36-33D1-4A31-8AB1-AA2B406C9888}" type="presParOf" srcId="{7FF5D6A0-21C1-4C9A-BFCD-07AF4E5BE973}" destId="{6C31C5AA-FD19-44AD-A666-37FBF3F14C6B}" srcOrd="0" destOrd="0" presId="urn:microsoft.com/office/officeart/2005/8/layout/list1"/>
    <dgm:cxn modelId="{B387A684-EF0E-4962-A3AF-4ACFE033FBC7}" type="presParOf" srcId="{7FF5D6A0-21C1-4C9A-BFCD-07AF4E5BE973}" destId="{8FD2D7A6-B20F-436C-80B2-2190799B75A9}" srcOrd="1" destOrd="0" presId="urn:microsoft.com/office/officeart/2005/8/layout/list1"/>
    <dgm:cxn modelId="{BF7315F7-2C50-48D3-ADA4-3789BF6C7DED}" type="presParOf" srcId="{A7DD9D23-63E0-46F3-B1E7-85627FDFA481}" destId="{B6B331E9-5F1C-4AD8-95F5-3EDEB9CD9BC5}" srcOrd="1" destOrd="0" presId="urn:microsoft.com/office/officeart/2005/8/layout/list1"/>
    <dgm:cxn modelId="{8E38F8E1-B162-4368-9D0F-B2A078E7A00B}" type="presParOf" srcId="{A7DD9D23-63E0-46F3-B1E7-85627FDFA481}" destId="{E0865846-74D4-4AFA-9656-30A796A3826A}" srcOrd="2" destOrd="0" presId="urn:microsoft.com/office/officeart/2005/8/layout/list1"/>
    <dgm:cxn modelId="{C49E64B7-19B3-4721-8237-E5FE3BC05EF3}" type="presParOf" srcId="{A7DD9D23-63E0-46F3-B1E7-85627FDFA481}" destId="{D5F0CCB1-E38E-4746-B616-D0BF32F9B396}" srcOrd="3" destOrd="0" presId="urn:microsoft.com/office/officeart/2005/8/layout/list1"/>
    <dgm:cxn modelId="{1EA228A7-9A9D-42F8-9879-C8F72EEE9271}" type="presParOf" srcId="{A7DD9D23-63E0-46F3-B1E7-85627FDFA481}" destId="{976EBEA0-1A53-4DC7-BB40-9795B57A4DDF}" srcOrd="4" destOrd="0" presId="urn:microsoft.com/office/officeart/2005/8/layout/list1"/>
    <dgm:cxn modelId="{59DE201E-5695-4107-8D25-3980FCA2964A}" type="presParOf" srcId="{976EBEA0-1A53-4DC7-BB40-9795B57A4DDF}" destId="{41204EA9-0A9A-4A83-ACD7-91F115299279}" srcOrd="0" destOrd="0" presId="urn:microsoft.com/office/officeart/2005/8/layout/list1"/>
    <dgm:cxn modelId="{37FBA2CF-AC2A-46FC-9344-127795DC4F0A}" type="presParOf" srcId="{976EBEA0-1A53-4DC7-BB40-9795B57A4DDF}" destId="{60E68D0B-EE82-4AC6-8D7B-07466986B632}" srcOrd="1" destOrd="0" presId="urn:microsoft.com/office/officeart/2005/8/layout/list1"/>
    <dgm:cxn modelId="{A9455EA8-7DFB-4CF6-9D76-DDEDE5B4FAF6}" type="presParOf" srcId="{A7DD9D23-63E0-46F3-B1E7-85627FDFA481}" destId="{C16A974B-4906-427F-AD6F-DF3E218F9C02}" srcOrd="5" destOrd="0" presId="urn:microsoft.com/office/officeart/2005/8/layout/list1"/>
    <dgm:cxn modelId="{53C432E2-64F7-430C-BBA4-540696CCCA70}" type="presParOf" srcId="{A7DD9D23-63E0-46F3-B1E7-85627FDFA481}" destId="{2A3422D6-59A4-4E48-9BB3-5EE916BFE9B7}" srcOrd="6" destOrd="0" presId="urn:microsoft.com/office/officeart/2005/8/layout/list1"/>
    <dgm:cxn modelId="{F22F7C30-5539-4E7F-A182-701851CD47A7}" type="presParOf" srcId="{A7DD9D23-63E0-46F3-B1E7-85627FDFA481}" destId="{E560C901-BD50-46AA-828C-06673ADE0CD0}" srcOrd="7" destOrd="0" presId="urn:microsoft.com/office/officeart/2005/8/layout/list1"/>
    <dgm:cxn modelId="{073762C8-A612-4F39-8A1A-0CDABA88241E}" type="presParOf" srcId="{A7DD9D23-63E0-46F3-B1E7-85627FDFA481}" destId="{6912766A-C5FC-477A-AE34-C46C41717DD1}" srcOrd="8" destOrd="0" presId="urn:microsoft.com/office/officeart/2005/8/layout/list1"/>
    <dgm:cxn modelId="{1C4BB24C-AC4E-4450-BF23-B15F9BB2BBD9}" type="presParOf" srcId="{6912766A-C5FC-477A-AE34-C46C41717DD1}" destId="{20EA0F90-EB45-4F13-B9E0-70EF514E39E4}" srcOrd="0" destOrd="0" presId="urn:microsoft.com/office/officeart/2005/8/layout/list1"/>
    <dgm:cxn modelId="{747EF705-0097-473C-AFC4-A0026D004487}" type="presParOf" srcId="{6912766A-C5FC-477A-AE34-C46C41717DD1}" destId="{2EA50C16-29EA-469A-BE00-15A6E8E6CE8C}" srcOrd="1" destOrd="0" presId="urn:microsoft.com/office/officeart/2005/8/layout/list1"/>
    <dgm:cxn modelId="{2ECF453C-8041-49BD-BF85-08E61BEE2393}" type="presParOf" srcId="{A7DD9D23-63E0-46F3-B1E7-85627FDFA481}" destId="{56028770-A313-4335-BA9D-BEC0BB4B20EF}" srcOrd="9" destOrd="0" presId="urn:microsoft.com/office/officeart/2005/8/layout/list1"/>
    <dgm:cxn modelId="{7553A62F-FEF5-44FB-BBC6-3EF521811D7A}" type="presParOf" srcId="{A7DD9D23-63E0-46F3-B1E7-85627FDFA481}" destId="{039F37F9-B75F-4B7A-BEB9-89EF21D6CE88}" srcOrd="10" destOrd="0" presId="urn:microsoft.com/office/officeart/2005/8/layout/list1"/>
    <dgm:cxn modelId="{9A61D205-A30B-4114-BFE8-C2F2949C1A05}" type="presParOf" srcId="{A7DD9D23-63E0-46F3-B1E7-85627FDFA481}" destId="{8B33533C-7752-42C3-A876-ACAE985782DA}" srcOrd="11" destOrd="0" presId="urn:microsoft.com/office/officeart/2005/8/layout/list1"/>
    <dgm:cxn modelId="{F1E53592-FD3F-44A6-87F6-F2CC65997C8A}" type="presParOf" srcId="{A7DD9D23-63E0-46F3-B1E7-85627FDFA481}" destId="{C9FE6BC8-38AB-4940-89F2-0A90D4C31D46}" srcOrd="12" destOrd="0" presId="urn:microsoft.com/office/officeart/2005/8/layout/list1"/>
    <dgm:cxn modelId="{7EEF5D7B-B02E-4002-92D7-B954A1CD6CB1}" type="presParOf" srcId="{C9FE6BC8-38AB-4940-89F2-0A90D4C31D46}" destId="{A80E5F84-B399-476E-BF2F-3EF7516C123D}" srcOrd="0" destOrd="0" presId="urn:microsoft.com/office/officeart/2005/8/layout/list1"/>
    <dgm:cxn modelId="{52B62631-4340-47B5-92F6-FB1CB7EBD616}" type="presParOf" srcId="{C9FE6BC8-38AB-4940-89F2-0A90D4C31D46}" destId="{56D5A24D-A5FD-458C-B5E5-01A12CA376AE}" srcOrd="1" destOrd="0" presId="urn:microsoft.com/office/officeart/2005/8/layout/list1"/>
    <dgm:cxn modelId="{67770F2A-E2BD-4C7B-A875-826108A788AA}" type="presParOf" srcId="{A7DD9D23-63E0-46F3-B1E7-85627FDFA481}" destId="{4B688ACD-5094-42C7-AE6D-8E88175B0078}" srcOrd="13" destOrd="0" presId="urn:microsoft.com/office/officeart/2005/8/layout/list1"/>
    <dgm:cxn modelId="{202CE111-983D-4DD3-B62B-DE5C69400A21}" type="presParOf" srcId="{A7DD9D23-63E0-46F3-B1E7-85627FDFA481}" destId="{2CE785FB-223F-4F32-8B44-D18207DE6B61}" srcOrd="14" destOrd="0" presId="urn:microsoft.com/office/officeart/2005/8/layout/list1"/>
    <dgm:cxn modelId="{9D6FB956-AC65-4287-8736-4EB89CABC690}" type="presParOf" srcId="{A7DD9D23-63E0-46F3-B1E7-85627FDFA481}" destId="{A158E942-8F6F-44D9-AAED-0F8F7CECA955}" srcOrd="15" destOrd="0" presId="urn:microsoft.com/office/officeart/2005/8/layout/list1"/>
    <dgm:cxn modelId="{336D4C46-06BF-48E3-9B94-ED54E2028035}" type="presParOf" srcId="{A7DD9D23-63E0-46F3-B1E7-85627FDFA481}" destId="{85E167E1-0253-4ECC-83FB-15033E9AE2B1}" srcOrd="16" destOrd="0" presId="urn:microsoft.com/office/officeart/2005/8/layout/list1"/>
    <dgm:cxn modelId="{022261FD-0E2F-451F-A884-A0AF33015E4E}" type="presParOf" srcId="{85E167E1-0253-4ECC-83FB-15033E9AE2B1}" destId="{AE4BFACC-94E8-43A2-ADDC-7F2CA4A857D2}" srcOrd="0" destOrd="0" presId="urn:microsoft.com/office/officeart/2005/8/layout/list1"/>
    <dgm:cxn modelId="{1AA3EEA9-83D0-46ED-9761-5DC1AF8C1BF0}" type="presParOf" srcId="{85E167E1-0253-4ECC-83FB-15033E9AE2B1}" destId="{3BEB9FB7-CF02-4238-A527-2A5CA5538FF8}" srcOrd="1" destOrd="0" presId="urn:microsoft.com/office/officeart/2005/8/layout/list1"/>
    <dgm:cxn modelId="{474F9323-659A-4E58-85E9-FD659CE4D089}" type="presParOf" srcId="{A7DD9D23-63E0-46F3-B1E7-85627FDFA481}" destId="{18635E20-7505-45BF-ADCB-472D77C746CA}" srcOrd="17" destOrd="0" presId="urn:microsoft.com/office/officeart/2005/8/layout/list1"/>
    <dgm:cxn modelId="{49F360EB-01AE-4210-B021-9F1E87FD746B}" type="presParOf" srcId="{A7DD9D23-63E0-46F3-B1E7-85627FDFA481}" destId="{74E7E00A-282D-4523-A5B3-3961FDA1E21F}"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F93109-02FC-44FD-A56F-659830444F7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ru-RU"/>
        </a:p>
      </dgm:t>
    </dgm:pt>
    <dgm:pt modelId="{20B69303-A048-421C-BC9D-A2E3AC9F884E}">
      <dgm:prSet phldrT="[Текст]" custT="1"/>
      <dgm:spPr/>
      <dgm:t>
        <a:bodyPr/>
        <a:lstStyle/>
        <a:p>
          <a:r>
            <a:rPr lang="ru-RU" sz="2000" b="1" i="0" dirty="0">
              <a:effectLst>
                <a:outerShdw blurRad="38100" dist="38100" dir="2700000" algn="tl">
                  <a:srgbClr val="000000">
                    <a:alpha val="43137"/>
                  </a:srgbClr>
                </a:outerShdw>
              </a:effectLst>
              <a:latin typeface="Arial" pitchFamily="34" charset="0"/>
              <a:cs typeface="Arial" pitchFamily="34" charset="0"/>
            </a:rPr>
            <a:t>Упражнение 1. Предложите ученикам быстро поморгать, закрыть глаза, посидеть спокойно, медленно посчитать </a:t>
          </a:r>
          <a:br>
            <a:rPr lang="ru-RU" sz="2000" b="1" i="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dirty="0">
              <a:effectLst>
                <a:outerShdw blurRad="38100" dist="38100" dir="2700000" algn="tl">
                  <a:srgbClr val="000000">
                    <a:alpha val="43137"/>
                  </a:srgbClr>
                </a:outerShdw>
              </a:effectLst>
              <a:latin typeface="Arial" pitchFamily="34" charset="0"/>
              <a:cs typeface="Arial" pitchFamily="34" charset="0"/>
            </a:rPr>
            <a:t>до пяти. Повторите упражнение 4–5 раз</a:t>
          </a:r>
          <a:endParaRPr lang="ru-RU" sz="2000" b="1" dirty="0">
            <a:effectLst>
              <a:outerShdw blurRad="38100" dist="38100" dir="2700000" algn="tl">
                <a:srgbClr val="000000">
                  <a:alpha val="43137"/>
                </a:srgbClr>
              </a:outerShdw>
            </a:effectLst>
            <a:latin typeface="Arial" pitchFamily="34" charset="0"/>
            <a:cs typeface="Arial" pitchFamily="34" charset="0"/>
          </a:endParaRPr>
        </a:p>
      </dgm:t>
    </dgm:pt>
    <dgm:pt modelId="{F6EC7B4E-FD7D-408F-8CE1-648F017EF899}" type="parTrans" cxnId="{D76E0D34-A018-4BD7-BE75-A890936AD1B0}">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EA14A281-8AF1-4A88-BA61-103B626AD15F}" type="sibTrans" cxnId="{D76E0D34-A018-4BD7-BE75-A890936AD1B0}">
      <dgm:prSet custT="1"/>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04F177CE-2A68-4773-B1E1-9816B5D5058C}">
      <dgm:prSet phldrT="[Текст]" custT="1"/>
      <dgm:spPr/>
      <dgm:t>
        <a:bodyPr/>
        <a:lstStyle/>
        <a:p>
          <a:r>
            <a:rPr lang="ru-RU" sz="2000" b="1" i="0" dirty="0">
              <a:effectLst>
                <a:outerShdw blurRad="38100" dist="38100" dir="2700000" algn="tl">
                  <a:srgbClr val="000000">
                    <a:alpha val="43137"/>
                  </a:srgbClr>
                </a:outerShdw>
              </a:effectLst>
              <a:latin typeface="Arial" pitchFamily="34" charset="0"/>
              <a:cs typeface="Arial" pitchFamily="34" charset="0"/>
            </a:rPr>
            <a:t>Упражнение 2. Учащиеся закрывают глаза и сильно напрягают глазные мышцы. Считают до четырех. </a:t>
          </a:r>
          <a:br>
            <a:rPr lang="ru-RU" sz="2000" b="1" i="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dirty="0">
              <a:effectLst>
                <a:outerShdw blurRad="38100" dist="38100" dir="2700000" algn="tl">
                  <a:srgbClr val="000000">
                    <a:alpha val="43137"/>
                  </a:srgbClr>
                </a:outerShdw>
              </a:effectLst>
              <a:latin typeface="Arial" pitchFamily="34" charset="0"/>
              <a:cs typeface="Arial" pitchFamily="34" charset="0"/>
            </a:rPr>
            <a:t>Затем открывают глаза, расслабляют глазные мышцы и смотрят вдаль. Считают до шести</a:t>
          </a:r>
          <a:endParaRPr lang="ru-RU" sz="2000" b="1" dirty="0">
            <a:effectLst>
              <a:outerShdw blurRad="38100" dist="38100" dir="2700000" algn="tl">
                <a:srgbClr val="000000">
                  <a:alpha val="43137"/>
                </a:srgbClr>
              </a:outerShdw>
            </a:effectLst>
            <a:latin typeface="Arial" pitchFamily="34" charset="0"/>
            <a:cs typeface="Arial" pitchFamily="34" charset="0"/>
          </a:endParaRPr>
        </a:p>
      </dgm:t>
    </dgm:pt>
    <dgm:pt modelId="{F618091E-A8F6-4C0C-958E-F99E9A3603F0}" type="parTrans" cxnId="{A0DE32DD-8E09-49E0-A278-A5090C516D7D}">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04AB1CB7-0AE7-4709-AC1C-C497B795655B}" type="sibTrans" cxnId="{A0DE32DD-8E09-49E0-A278-A5090C516D7D}">
      <dgm:prSet custT="1"/>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C063E877-B586-48BF-BB82-7905A0F85D8D}">
      <dgm:prSet phldrT="[Текст]" custT="1"/>
      <dgm:spPr/>
      <dgm:t>
        <a:bodyPr/>
        <a:lstStyle/>
        <a:p>
          <a:r>
            <a:rPr lang="ru-RU" sz="2000" b="1" i="0" dirty="0">
              <a:effectLst>
                <a:outerShdw blurRad="38100" dist="38100" dir="2700000" algn="tl">
                  <a:srgbClr val="000000">
                    <a:alpha val="43137"/>
                  </a:srgbClr>
                </a:outerShdw>
              </a:effectLst>
              <a:latin typeface="Arial" pitchFamily="34" charset="0"/>
              <a:cs typeface="Arial" pitchFamily="34" charset="0"/>
            </a:rPr>
            <a:t>Упражнение 3. Учащиеся смотрят на переносицу и задерживают взор. Мысленно считают до четырех. </a:t>
          </a:r>
          <a:br>
            <a:rPr lang="ru-RU" sz="2000" b="1" i="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dirty="0">
              <a:effectLst>
                <a:outerShdw blurRad="38100" dist="38100" dir="2700000" algn="tl">
                  <a:srgbClr val="000000">
                    <a:alpha val="43137"/>
                  </a:srgbClr>
                </a:outerShdw>
              </a:effectLst>
              <a:latin typeface="Arial" pitchFamily="34" charset="0"/>
              <a:cs typeface="Arial" pitchFamily="34" charset="0"/>
            </a:rPr>
            <a:t>Затем смотрят вдаль и считают до шести. Повторяют 4–5 раз. При выполнении упражнения школьники не доводят глаза до усталости</a:t>
          </a:r>
          <a:endParaRPr lang="ru-RU" sz="2000" b="1" dirty="0">
            <a:effectLst>
              <a:outerShdw blurRad="38100" dist="38100" dir="2700000" algn="tl">
                <a:srgbClr val="000000">
                  <a:alpha val="43137"/>
                </a:srgbClr>
              </a:outerShdw>
            </a:effectLst>
            <a:latin typeface="Arial" pitchFamily="34" charset="0"/>
            <a:cs typeface="Arial" pitchFamily="34" charset="0"/>
          </a:endParaRPr>
        </a:p>
      </dgm:t>
    </dgm:pt>
    <dgm:pt modelId="{884579B6-7ACE-45EC-A0D0-A3439BD717C4}" type="parTrans" cxnId="{824E9694-1687-429E-8B3F-E583F1826FB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E283B745-64B3-4187-BB56-6DFE6E2CC19D}" type="sibTrans" cxnId="{824E9694-1687-429E-8B3F-E583F1826FB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64326892-BD53-44E5-8A64-D90BE0316F49}" type="pres">
      <dgm:prSet presAssocID="{4BF93109-02FC-44FD-A56F-659830444F7B}" presName="outerComposite" presStyleCnt="0">
        <dgm:presLayoutVars>
          <dgm:chMax val="5"/>
          <dgm:dir/>
          <dgm:resizeHandles val="exact"/>
        </dgm:presLayoutVars>
      </dgm:prSet>
      <dgm:spPr/>
    </dgm:pt>
    <dgm:pt modelId="{7DD6D333-ABC8-40FF-A1C8-DF1983B59F71}" type="pres">
      <dgm:prSet presAssocID="{4BF93109-02FC-44FD-A56F-659830444F7B}" presName="dummyMaxCanvas" presStyleCnt="0">
        <dgm:presLayoutVars/>
      </dgm:prSet>
      <dgm:spPr/>
    </dgm:pt>
    <dgm:pt modelId="{E4321635-A748-4F70-BCB9-3F50DF7F6F8F}" type="pres">
      <dgm:prSet presAssocID="{4BF93109-02FC-44FD-A56F-659830444F7B}" presName="ThreeNodes_1" presStyleLbl="node1" presStyleIdx="0" presStyleCnt="3">
        <dgm:presLayoutVars>
          <dgm:bulletEnabled val="1"/>
        </dgm:presLayoutVars>
      </dgm:prSet>
      <dgm:spPr/>
    </dgm:pt>
    <dgm:pt modelId="{DE768787-7409-44F0-B0E9-1C8BBB702339}" type="pres">
      <dgm:prSet presAssocID="{4BF93109-02FC-44FD-A56F-659830444F7B}" presName="ThreeNodes_2" presStyleLbl="node1" presStyleIdx="1" presStyleCnt="3">
        <dgm:presLayoutVars>
          <dgm:bulletEnabled val="1"/>
        </dgm:presLayoutVars>
      </dgm:prSet>
      <dgm:spPr/>
    </dgm:pt>
    <dgm:pt modelId="{4823FC60-F7D8-4CBD-AD39-AFE5D880B78F}" type="pres">
      <dgm:prSet presAssocID="{4BF93109-02FC-44FD-A56F-659830444F7B}" presName="ThreeNodes_3" presStyleLbl="node1" presStyleIdx="2" presStyleCnt="3">
        <dgm:presLayoutVars>
          <dgm:bulletEnabled val="1"/>
        </dgm:presLayoutVars>
      </dgm:prSet>
      <dgm:spPr/>
    </dgm:pt>
    <dgm:pt modelId="{E4DC2CA1-BA26-42AD-B682-4D214350712E}" type="pres">
      <dgm:prSet presAssocID="{4BF93109-02FC-44FD-A56F-659830444F7B}" presName="ThreeConn_1-2" presStyleLbl="fgAccFollowNode1" presStyleIdx="0" presStyleCnt="2">
        <dgm:presLayoutVars>
          <dgm:bulletEnabled val="1"/>
        </dgm:presLayoutVars>
      </dgm:prSet>
      <dgm:spPr/>
    </dgm:pt>
    <dgm:pt modelId="{6491081D-9CC3-492D-B3B1-22E67BF6A13E}" type="pres">
      <dgm:prSet presAssocID="{4BF93109-02FC-44FD-A56F-659830444F7B}" presName="ThreeConn_2-3" presStyleLbl="fgAccFollowNode1" presStyleIdx="1" presStyleCnt="2">
        <dgm:presLayoutVars>
          <dgm:bulletEnabled val="1"/>
        </dgm:presLayoutVars>
      </dgm:prSet>
      <dgm:spPr/>
    </dgm:pt>
    <dgm:pt modelId="{F94F0F03-552F-4B90-8B09-AFC6B4122299}" type="pres">
      <dgm:prSet presAssocID="{4BF93109-02FC-44FD-A56F-659830444F7B}" presName="ThreeNodes_1_text" presStyleLbl="node1" presStyleIdx="2" presStyleCnt="3">
        <dgm:presLayoutVars>
          <dgm:bulletEnabled val="1"/>
        </dgm:presLayoutVars>
      </dgm:prSet>
      <dgm:spPr/>
    </dgm:pt>
    <dgm:pt modelId="{85DFBCAF-3145-4A55-A0C9-2CED0F17DA46}" type="pres">
      <dgm:prSet presAssocID="{4BF93109-02FC-44FD-A56F-659830444F7B}" presName="ThreeNodes_2_text" presStyleLbl="node1" presStyleIdx="2" presStyleCnt="3">
        <dgm:presLayoutVars>
          <dgm:bulletEnabled val="1"/>
        </dgm:presLayoutVars>
      </dgm:prSet>
      <dgm:spPr/>
    </dgm:pt>
    <dgm:pt modelId="{9BCEF492-30FD-406E-A223-6D2432C97A07}" type="pres">
      <dgm:prSet presAssocID="{4BF93109-02FC-44FD-A56F-659830444F7B}" presName="ThreeNodes_3_text" presStyleLbl="node1" presStyleIdx="2" presStyleCnt="3">
        <dgm:presLayoutVars>
          <dgm:bulletEnabled val="1"/>
        </dgm:presLayoutVars>
      </dgm:prSet>
      <dgm:spPr/>
    </dgm:pt>
  </dgm:ptLst>
  <dgm:cxnLst>
    <dgm:cxn modelId="{BE4ED413-87FE-480F-9478-27F2CE6843AC}" type="presOf" srcId="{04F177CE-2A68-4773-B1E1-9816B5D5058C}" destId="{DE768787-7409-44F0-B0E9-1C8BBB702339}" srcOrd="0" destOrd="0" presId="urn:microsoft.com/office/officeart/2005/8/layout/vProcess5"/>
    <dgm:cxn modelId="{017C5017-1169-4A2A-B5A3-80C03B299853}" type="presOf" srcId="{C063E877-B586-48BF-BB82-7905A0F85D8D}" destId="{9BCEF492-30FD-406E-A223-6D2432C97A07}" srcOrd="1" destOrd="0" presId="urn:microsoft.com/office/officeart/2005/8/layout/vProcess5"/>
    <dgm:cxn modelId="{6DBFC51A-53EC-45CF-944B-2CFAFD258D03}" type="presOf" srcId="{4BF93109-02FC-44FD-A56F-659830444F7B}" destId="{64326892-BD53-44E5-8A64-D90BE0316F49}" srcOrd="0" destOrd="0" presId="urn:microsoft.com/office/officeart/2005/8/layout/vProcess5"/>
    <dgm:cxn modelId="{D76E0D34-A018-4BD7-BE75-A890936AD1B0}" srcId="{4BF93109-02FC-44FD-A56F-659830444F7B}" destId="{20B69303-A048-421C-BC9D-A2E3AC9F884E}" srcOrd="0" destOrd="0" parTransId="{F6EC7B4E-FD7D-408F-8CE1-648F017EF899}" sibTransId="{EA14A281-8AF1-4A88-BA61-103B626AD15F}"/>
    <dgm:cxn modelId="{25E62E3D-1DC8-4ACD-8515-905FA971C949}" type="presOf" srcId="{EA14A281-8AF1-4A88-BA61-103B626AD15F}" destId="{E4DC2CA1-BA26-42AD-B682-4D214350712E}" srcOrd="0" destOrd="0" presId="urn:microsoft.com/office/officeart/2005/8/layout/vProcess5"/>
    <dgm:cxn modelId="{4D085470-0E37-4DF1-9B6A-BCB796E55AF1}" type="presOf" srcId="{20B69303-A048-421C-BC9D-A2E3AC9F884E}" destId="{E4321635-A748-4F70-BCB9-3F50DF7F6F8F}" srcOrd="0" destOrd="0" presId="urn:microsoft.com/office/officeart/2005/8/layout/vProcess5"/>
    <dgm:cxn modelId="{20A33F79-DBA6-4436-AEFC-F71CDEEF9A0E}" type="presOf" srcId="{C063E877-B586-48BF-BB82-7905A0F85D8D}" destId="{4823FC60-F7D8-4CBD-AD39-AFE5D880B78F}" srcOrd="0" destOrd="0" presId="urn:microsoft.com/office/officeart/2005/8/layout/vProcess5"/>
    <dgm:cxn modelId="{824E9694-1687-429E-8B3F-E583F1826FB5}" srcId="{4BF93109-02FC-44FD-A56F-659830444F7B}" destId="{C063E877-B586-48BF-BB82-7905A0F85D8D}" srcOrd="2" destOrd="0" parTransId="{884579B6-7ACE-45EC-A0D0-A3439BD717C4}" sibTransId="{E283B745-64B3-4187-BB56-6DFE6E2CC19D}"/>
    <dgm:cxn modelId="{E8D8A2BA-2566-4BF1-8A64-2F2FB61D8DB2}" type="presOf" srcId="{04F177CE-2A68-4773-B1E1-9816B5D5058C}" destId="{85DFBCAF-3145-4A55-A0C9-2CED0F17DA46}" srcOrd="1" destOrd="0" presId="urn:microsoft.com/office/officeart/2005/8/layout/vProcess5"/>
    <dgm:cxn modelId="{FE2458C4-2602-4C10-984A-5D2E2DF6952C}" type="presOf" srcId="{04AB1CB7-0AE7-4709-AC1C-C497B795655B}" destId="{6491081D-9CC3-492D-B3B1-22E67BF6A13E}" srcOrd="0" destOrd="0" presId="urn:microsoft.com/office/officeart/2005/8/layout/vProcess5"/>
    <dgm:cxn modelId="{C21D4CC5-F709-4C66-BD55-003A0C1E6134}" type="presOf" srcId="{20B69303-A048-421C-BC9D-A2E3AC9F884E}" destId="{F94F0F03-552F-4B90-8B09-AFC6B4122299}" srcOrd="1" destOrd="0" presId="urn:microsoft.com/office/officeart/2005/8/layout/vProcess5"/>
    <dgm:cxn modelId="{A0DE32DD-8E09-49E0-A278-A5090C516D7D}" srcId="{4BF93109-02FC-44FD-A56F-659830444F7B}" destId="{04F177CE-2A68-4773-B1E1-9816B5D5058C}" srcOrd="1" destOrd="0" parTransId="{F618091E-A8F6-4C0C-958E-F99E9A3603F0}" sibTransId="{04AB1CB7-0AE7-4709-AC1C-C497B795655B}"/>
    <dgm:cxn modelId="{895AFC80-0A77-4E98-A1FE-1220F08F08C0}" type="presParOf" srcId="{64326892-BD53-44E5-8A64-D90BE0316F49}" destId="{7DD6D333-ABC8-40FF-A1C8-DF1983B59F71}" srcOrd="0" destOrd="0" presId="urn:microsoft.com/office/officeart/2005/8/layout/vProcess5"/>
    <dgm:cxn modelId="{FF027643-7612-4DCD-B45A-C263A69B7F6F}" type="presParOf" srcId="{64326892-BD53-44E5-8A64-D90BE0316F49}" destId="{E4321635-A748-4F70-BCB9-3F50DF7F6F8F}" srcOrd="1" destOrd="0" presId="urn:microsoft.com/office/officeart/2005/8/layout/vProcess5"/>
    <dgm:cxn modelId="{D63D1077-83F2-4A7E-9199-A5A639E60339}" type="presParOf" srcId="{64326892-BD53-44E5-8A64-D90BE0316F49}" destId="{DE768787-7409-44F0-B0E9-1C8BBB702339}" srcOrd="2" destOrd="0" presId="urn:microsoft.com/office/officeart/2005/8/layout/vProcess5"/>
    <dgm:cxn modelId="{2CFA6212-6541-4F02-85AF-2815B9B68E7D}" type="presParOf" srcId="{64326892-BD53-44E5-8A64-D90BE0316F49}" destId="{4823FC60-F7D8-4CBD-AD39-AFE5D880B78F}" srcOrd="3" destOrd="0" presId="urn:microsoft.com/office/officeart/2005/8/layout/vProcess5"/>
    <dgm:cxn modelId="{9E61C212-6F73-4324-B9F6-1549B29EE947}" type="presParOf" srcId="{64326892-BD53-44E5-8A64-D90BE0316F49}" destId="{E4DC2CA1-BA26-42AD-B682-4D214350712E}" srcOrd="4" destOrd="0" presId="urn:microsoft.com/office/officeart/2005/8/layout/vProcess5"/>
    <dgm:cxn modelId="{8B062256-20A4-4E53-A0C9-60163B7DBC18}" type="presParOf" srcId="{64326892-BD53-44E5-8A64-D90BE0316F49}" destId="{6491081D-9CC3-492D-B3B1-22E67BF6A13E}" srcOrd="5" destOrd="0" presId="urn:microsoft.com/office/officeart/2005/8/layout/vProcess5"/>
    <dgm:cxn modelId="{98A6D830-4A1B-4467-933B-B77E1FF6F5B3}" type="presParOf" srcId="{64326892-BD53-44E5-8A64-D90BE0316F49}" destId="{F94F0F03-552F-4B90-8B09-AFC6B4122299}" srcOrd="6" destOrd="0" presId="urn:microsoft.com/office/officeart/2005/8/layout/vProcess5"/>
    <dgm:cxn modelId="{7887B454-9443-46C0-B383-D59A5143FCD7}" type="presParOf" srcId="{64326892-BD53-44E5-8A64-D90BE0316F49}" destId="{85DFBCAF-3145-4A55-A0C9-2CED0F17DA46}" srcOrd="7" destOrd="0" presId="urn:microsoft.com/office/officeart/2005/8/layout/vProcess5"/>
    <dgm:cxn modelId="{5B06A69D-D0E2-403A-BB8C-9C5B4B350E65}" type="presParOf" srcId="{64326892-BD53-44E5-8A64-D90BE0316F49}" destId="{9BCEF492-30FD-406E-A223-6D2432C97A07}"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2851FB-75A5-4D1C-BB5C-929F8C07FF2D}" type="doc">
      <dgm:prSet loTypeId="urn:microsoft.com/office/officeart/2005/8/layout/hList3" loCatId="list" qsTypeId="urn:microsoft.com/office/officeart/2005/8/quickstyle/simple4" qsCatId="simple" csTypeId="urn:microsoft.com/office/officeart/2005/8/colors/colorful3" csCatId="colorful" phldr="1"/>
      <dgm:spPr/>
      <dgm:t>
        <a:bodyPr/>
        <a:lstStyle/>
        <a:p>
          <a:endParaRPr lang="ru-RU"/>
        </a:p>
      </dgm:t>
    </dgm:pt>
    <dgm:pt modelId="{C9C0E7F5-9E2F-4933-8716-BFA9B499A5A4}">
      <dgm:prSet phldrT="[Текст]" custT="1"/>
      <dgm:spPr/>
      <dgm:t>
        <a:bodyPr/>
        <a:lstStyle/>
        <a:p>
          <a:r>
            <a:rPr lang="ru-RU" sz="2800" b="1" dirty="0">
              <a:effectLst>
                <a:outerShdw blurRad="38100" dist="38100" dir="2700000" algn="tl">
                  <a:srgbClr val="000000">
                    <a:alpha val="43137"/>
                  </a:srgbClr>
                </a:outerShdw>
              </a:effectLst>
              <a:latin typeface="Arial" pitchFamily="34" charset="0"/>
              <a:cs typeface="Arial" pitchFamily="34" charset="0"/>
            </a:rPr>
            <a:t>Чтение с бумажного носителя, письмо, </a:t>
          </a:r>
          <a:br>
            <a:rPr lang="ru-RU" sz="2800" b="1" dirty="0">
              <a:effectLst>
                <a:outerShdw blurRad="38100" dist="38100" dir="2700000" algn="tl">
                  <a:srgbClr val="000000">
                    <a:alpha val="43137"/>
                  </a:srgbClr>
                </a:outerShdw>
              </a:effectLst>
              <a:latin typeface="Arial" pitchFamily="34" charset="0"/>
              <a:cs typeface="Arial" pitchFamily="34" charset="0"/>
            </a:rPr>
          </a:br>
          <a:r>
            <a:rPr lang="ru-RU" sz="2800" b="1" dirty="0">
              <a:effectLst>
                <a:outerShdw blurRad="38100" dist="38100" dir="2700000" algn="tl">
                  <a:srgbClr val="000000">
                    <a:alpha val="43137"/>
                  </a:srgbClr>
                </a:outerShdw>
              </a:effectLst>
              <a:latin typeface="Arial" pitchFamily="34" charset="0"/>
              <a:cs typeface="Arial" pitchFamily="34" charset="0"/>
            </a:rPr>
            <a:t>слушание, опрос</a:t>
          </a:r>
        </a:p>
      </dgm:t>
    </dgm:pt>
    <dgm:pt modelId="{7AF38DA5-7997-4FBC-BDE2-08C231344240}" type="parTrans" cxnId="{2CB02740-9336-454D-B183-EDCDB79BB8EE}">
      <dgm:prSet/>
      <dgm:spPr/>
      <dgm:t>
        <a:bodyPr/>
        <a:lstStyle/>
        <a:p>
          <a:endParaRPr lang="ru-RU" sz="2000">
            <a:latin typeface="Arial" pitchFamily="34" charset="0"/>
            <a:cs typeface="Arial" pitchFamily="34" charset="0"/>
          </a:endParaRPr>
        </a:p>
      </dgm:t>
    </dgm:pt>
    <dgm:pt modelId="{3DBF42AB-6FBD-4A8A-9AD5-130D1B816EBD}" type="sibTrans" cxnId="{2CB02740-9336-454D-B183-EDCDB79BB8EE}">
      <dgm:prSet/>
      <dgm:spPr/>
      <dgm:t>
        <a:bodyPr/>
        <a:lstStyle/>
        <a:p>
          <a:endParaRPr lang="ru-RU" sz="2000">
            <a:latin typeface="Arial" pitchFamily="34" charset="0"/>
            <a:cs typeface="Arial" pitchFamily="34" charset="0"/>
          </a:endParaRPr>
        </a:p>
      </dgm:t>
    </dgm:pt>
    <dgm:pt modelId="{9B1B3699-A703-48E4-8FDF-76178B74E88B}">
      <dgm:prSet phldrT="[Текст]" custT="1"/>
      <dgm:spPr/>
      <dgm:t>
        <a:bodyPr/>
        <a:lstStyle/>
        <a:p>
          <a:r>
            <a:rPr lang="ru-RU" sz="2400" b="1" dirty="0">
              <a:effectLst>
                <a:outerShdw blurRad="38100" dist="38100" dir="2700000" algn="tl">
                  <a:srgbClr val="000000">
                    <a:alpha val="43137"/>
                  </a:srgbClr>
                </a:outerShdw>
              </a:effectLst>
              <a:latin typeface="Arial" pitchFamily="34" charset="0"/>
              <a:cs typeface="Arial" pitchFamily="34" charset="0"/>
            </a:rPr>
            <a:t>1–4 класс –</a:t>
          </a:r>
          <a:br>
            <a:rPr lang="ru-RU" sz="2400" b="1" dirty="0">
              <a:effectLst>
                <a:outerShdw blurRad="38100" dist="38100" dir="2700000" algn="tl">
                  <a:srgbClr val="000000">
                    <a:alpha val="43137"/>
                  </a:srgbClr>
                </a:outerShdw>
              </a:effectLst>
              <a:latin typeface="Arial" pitchFamily="34" charset="0"/>
              <a:cs typeface="Arial" pitchFamily="34" charset="0"/>
            </a:rPr>
          </a:br>
          <a:r>
            <a:rPr lang="ru-RU" sz="2400" b="1" dirty="0">
              <a:effectLst>
                <a:outerShdw blurRad="38100" dist="38100" dir="2700000" algn="tl">
                  <a:srgbClr val="000000">
                    <a:alpha val="43137"/>
                  </a:srgbClr>
                </a:outerShdw>
              </a:effectLst>
              <a:latin typeface="Arial" pitchFamily="34" charset="0"/>
              <a:cs typeface="Arial" pitchFamily="34" charset="0"/>
            </a:rPr>
            <a:t> 7–10 мин</a:t>
          </a:r>
        </a:p>
      </dgm:t>
    </dgm:pt>
    <dgm:pt modelId="{DFAD74AB-80FC-4CE3-B17A-83899B8DEE62}" type="parTrans" cxnId="{54C6152A-763B-4C20-929E-A5905C4A679A}">
      <dgm:prSet/>
      <dgm:spPr/>
      <dgm:t>
        <a:bodyPr/>
        <a:lstStyle/>
        <a:p>
          <a:endParaRPr lang="ru-RU" sz="2000">
            <a:latin typeface="Arial" pitchFamily="34" charset="0"/>
            <a:cs typeface="Arial" pitchFamily="34" charset="0"/>
          </a:endParaRPr>
        </a:p>
      </dgm:t>
    </dgm:pt>
    <dgm:pt modelId="{5CA3CF2B-D612-464A-BF54-75ED2AB021CD}" type="sibTrans" cxnId="{54C6152A-763B-4C20-929E-A5905C4A679A}">
      <dgm:prSet/>
      <dgm:spPr/>
      <dgm:t>
        <a:bodyPr/>
        <a:lstStyle/>
        <a:p>
          <a:endParaRPr lang="ru-RU" sz="2000">
            <a:latin typeface="Arial" pitchFamily="34" charset="0"/>
            <a:cs typeface="Arial" pitchFamily="34" charset="0"/>
          </a:endParaRPr>
        </a:p>
      </dgm:t>
    </dgm:pt>
    <dgm:pt modelId="{7151EA2B-A279-48FD-88DA-C6B9C6241C54}">
      <dgm:prSet phldrT="[Текст]" custT="1"/>
      <dgm:spPr/>
      <dgm:t>
        <a:bodyPr/>
        <a:lstStyle/>
        <a:p>
          <a:r>
            <a:rPr lang="ru-RU" sz="2400" b="1" dirty="0">
              <a:effectLst>
                <a:outerShdw blurRad="38100" dist="38100" dir="2700000" algn="tl">
                  <a:srgbClr val="000000">
                    <a:alpha val="43137"/>
                  </a:srgbClr>
                </a:outerShdw>
              </a:effectLst>
              <a:latin typeface="Arial" pitchFamily="34" charset="0"/>
              <a:cs typeface="Arial" pitchFamily="34" charset="0"/>
            </a:rPr>
            <a:t>5–11 класс –</a:t>
          </a:r>
          <a:br>
            <a:rPr lang="ru-RU" sz="2400" b="1" dirty="0">
              <a:effectLst>
                <a:outerShdw blurRad="38100" dist="38100" dir="2700000" algn="tl">
                  <a:srgbClr val="000000">
                    <a:alpha val="43137"/>
                  </a:srgbClr>
                </a:outerShdw>
              </a:effectLst>
              <a:latin typeface="Arial" pitchFamily="34" charset="0"/>
              <a:cs typeface="Arial" pitchFamily="34" charset="0"/>
            </a:rPr>
          </a:br>
          <a:r>
            <a:rPr lang="ru-RU" sz="2400" b="1" dirty="0">
              <a:effectLst>
                <a:outerShdw blurRad="38100" dist="38100" dir="2700000" algn="tl">
                  <a:srgbClr val="000000">
                    <a:alpha val="43137"/>
                  </a:srgbClr>
                </a:outerShdw>
              </a:effectLst>
              <a:latin typeface="Arial" pitchFamily="34" charset="0"/>
              <a:cs typeface="Arial" pitchFamily="34" charset="0"/>
            </a:rPr>
            <a:t>10–15 минут </a:t>
          </a:r>
        </a:p>
      </dgm:t>
    </dgm:pt>
    <dgm:pt modelId="{6582DFF7-F4A9-48AF-AD8F-8F9E7BA29928}" type="parTrans" cxnId="{F68ACC8B-F57F-4BAE-A307-9DA6BC9D5326}">
      <dgm:prSet/>
      <dgm:spPr/>
      <dgm:t>
        <a:bodyPr/>
        <a:lstStyle/>
        <a:p>
          <a:endParaRPr lang="ru-RU" sz="2000">
            <a:latin typeface="Arial" pitchFamily="34" charset="0"/>
            <a:cs typeface="Arial" pitchFamily="34" charset="0"/>
          </a:endParaRPr>
        </a:p>
      </dgm:t>
    </dgm:pt>
    <dgm:pt modelId="{9E9619F7-4A0D-4904-9C23-B612948026B0}" type="sibTrans" cxnId="{F68ACC8B-F57F-4BAE-A307-9DA6BC9D5326}">
      <dgm:prSet/>
      <dgm:spPr/>
      <dgm:t>
        <a:bodyPr/>
        <a:lstStyle/>
        <a:p>
          <a:endParaRPr lang="ru-RU" sz="2000">
            <a:latin typeface="Arial" pitchFamily="34" charset="0"/>
            <a:cs typeface="Arial" pitchFamily="34" charset="0"/>
          </a:endParaRPr>
        </a:p>
      </dgm:t>
    </dgm:pt>
    <dgm:pt modelId="{E88B19E2-F3F5-4E88-9CC3-175C9A1F7FDA}" type="pres">
      <dgm:prSet presAssocID="{FC2851FB-75A5-4D1C-BB5C-929F8C07FF2D}" presName="composite" presStyleCnt="0">
        <dgm:presLayoutVars>
          <dgm:chMax val="1"/>
          <dgm:dir/>
          <dgm:resizeHandles val="exact"/>
        </dgm:presLayoutVars>
      </dgm:prSet>
      <dgm:spPr/>
    </dgm:pt>
    <dgm:pt modelId="{0ED5F456-C29F-49A4-9155-80A539D399EA}" type="pres">
      <dgm:prSet presAssocID="{C9C0E7F5-9E2F-4933-8716-BFA9B499A5A4}" presName="roof" presStyleLbl="dkBgShp" presStyleIdx="0" presStyleCnt="2"/>
      <dgm:spPr/>
    </dgm:pt>
    <dgm:pt modelId="{6B3BDE14-E820-43DF-94C1-D36BA95F790A}" type="pres">
      <dgm:prSet presAssocID="{C9C0E7F5-9E2F-4933-8716-BFA9B499A5A4}" presName="pillars" presStyleCnt="0"/>
      <dgm:spPr/>
    </dgm:pt>
    <dgm:pt modelId="{6788E610-860E-4A70-8A3A-3BF99D3C74DD}" type="pres">
      <dgm:prSet presAssocID="{C9C0E7F5-9E2F-4933-8716-BFA9B499A5A4}" presName="pillar1" presStyleLbl="node1" presStyleIdx="0" presStyleCnt="2">
        <dgm:presLayoutVars>
          <dgm:bulletEnabled val="1"/>
        </dgm:presLayoutVars>
      </dgm:prSet>
      <dgm:spPr/>
    </dgm:pt>
    <dgm:pt modelId="{3661697C-7933-48FD-8E90-A413F13ECA5F}" type="pres">
      <dgm:prSet presAssocID="{7151EA2B-A279-48FD-88DA-C6B9C6241C54}" presName="pillarX" presStyleLbl="node1" presStyleIdx="1" presStyleCnt="2">
        <dgm:presLayoutVars>
          <dgm:bulletEnabled val="1"/>
        </dgm:presLayoutVars>
      </dgm:prSet>
      <dgm:spPr/>
    </dgm:pt>
    <dgm:pt modelId="{29375229-105E-4FAD-8595-47DAC399BAB6}" type="pres">
      <dgm:prSet presAssocID="{C9C0E7F5-9E2F-4933-8716-BFA9B499A5A4}" presName="base" presStyleLbl="dkBgShp" presStyleIdx="1" presStyleCnt="2"/>
      <dgm:spPr/>
    </dgm:pt>
  </dgm:ptLst>
  <dgm:cxnLst>
    <dgm:cxn modelId="{6CFE370C-E18C-45D5-9E2F-3D8C0CC722EB}" type="presOf" srcId="{FC2851FB-75A5-4D1C-BB5C-929F8C07FF2D}" destId="{E88B19E2-F3F5-4E88-9CC3-175C9A1F7FDA}" srcOrd="0" destOrd="0" presId="urn:microsoft.com/office/officeart/2005/8/layout/hList3"/>
    <dgm:cxn modelId="{2D1E2118-A56C-4272-BE2F-C666607F504C}" type="presOf" srcId="{C9C0E7F5-9E2F-4933-8716-BFA9B499A5A4}" destId="{0ED5F456-C29F-49A4-9155-80A539D399EA}" srcOrd="0" destOrd="0" presId="urn:microsoft.com/office/officeart/2005/8/layout/hList3"/>
    <dgm:cxn modelId="{54C6152A-763B-4C20-929E-A5905C4A679A}" srcId="{C9C0E7F5-9E2F-4933-8716-BFA9B499A5A4}" destId="{9B1B3699-A703-48E4-8FDF-76178B74E88B}" srcOrd="0" destOrd="0" parTransId="{DFAD74AB-80FC-4CE3-B17A-83899B8DEE62}" sibTransId="{5CA3CF2B-D612-464A-BF54-75ED2AB021CD}"/>
    <dgm:cxn modelId="{2CB02740-9336-454D-B183-EDCDB79BB8EE}" srcId="{FC2851FB-75A5-4D1C-BB5C-929F8C07FF2D}" destId="{C9C0E7F5-9E2F-4933-8716-BFA9B499A5A4}" srcOrd="0" destOrd="0" parTransId="{7AF38DA5-7997-4FBC-BDE2-08C231344240}" sibTransId="{3DBF42AB-6FBD-4A8A-9AD5-130D1B816EBD}"/>
    <dgm:cxn modelId="{F68ACC8B-F57F-4BAE-A307-9DA6BC9D5326}" srcId="{C9C0E7F5-9E2F-4933-8716-BFA9B499A5A4}" destId="{7151EA2B-A279-48FD-88DA-C6B9C6241C54}" srcOrd="1" destOrd="0" parTransId="{6582DFF7-F4A9-48AF-AD8F-8F9E7BA29928}" sibTransId="{9E9619F7-4A0D-4904-9C23-B612948026B0}"/>
    <dgm:cxn modelId="{2B05898C-FE1C-4476-83A0-79DF453B8343}" type="presOf" srcId="{9B1B3699-A703-48E4-8FDF-76178B74E88B}" destId="{6788E610-860E-4A70-8A3A-3BF99D3C74DD}" srcOrd="0" destOrd="0" presId="urn:microsoft.com/office/officeart/2005/8/layout/hList3"/>
    <dgm:cxn modelId="{A2E42298-BB46-49BA-8820-5A7ABA33F4E3}" type="presOf" srcId="{7151EA2B-A279-48FD-88DA-C6B9C6241C54}" destId="{3661697C-7933-48FD-8E90-A413F13ECA5F}" srcOrd="0" destOrd="0" presId="urn:microsoft.com/office/officeart/2005/8/layout/hList3"/>
    <dgm:cxn modelId="{E83318FB-CF5A-47E1-B34F-C612398E18C9}" type="presParOf" srcId="{E88B19E2-F3F5-4E88-9CC3-175C9A1F7FDA}" destId="{0ED5F456-C29F-49A4-9155-80A539D399EA}" srcOrd="0" destOrd="0" presId="urn:microsoft.com/office/officeart/2005/8/layout/hList3"/>
    <dgm:cxn modelId="{8E2EB67F-3025-4E04-8536-363ED8D74AF1}" type="presParOf" srcId="{E88B19E2-F3F5-4E88-9CC3-175C9A1F7FDA}" destId="{6B3BDE14-E820-43DF-94C1-D36BA95F790A}" srcOrd="1" destOrd="0" presId="urn:microsoft.com/office/officeart/2005/8/layout/hList3"/>
    <dgm:cxn modelId="{4DDF0A21-272E-4ED4-B0BE-94191E682773}" type="presParOf" srcId="{6B3BDE14-E820-43DF-94C1-D36BA95F790A}" destId="{6788E610-860E-4A70-8A3A-3BF99D3C74DD}" srcOrd="0" destOrd="0" presId="urn:microsoft.com/office/officeart/2005/8/layout/hList3"/>
    <dgm:cxn modelId="{DD8212C9-D27C-498A-863F-023E4B3D5B01}" type="presParOf" srcId="{6B3BDE14-E820-43DF-94C1-D36BA95F790A}" destId="{3661697C-7933-48FD-8E90-A413F13ECA5F}" srcOrd="1" destOrd="0" presId="urn:microsoft.com/office/officeart/2005/8/layout/hList3"/>
    <dgm:cxn modelId="{A81CA824-E938-400D-877E-5F81FB5D9BE7}" type="presParOf" srcId="{E88B19E2-F3F5-4E88-9CC3-175C9A1F7FDA}" destId="{29375229-105E-4FAD-8595-47DAC399BAB6}"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2851FB-75A5-4D1C-BB5C-929F8C07FF2D}" type="doc">
      <dgm:prSet loTypeId="urn:microsoft.com/office/officeart/2005/8/layout/hList3" loCatId="list" qsTypeId="urn:microsoft.com/office/officeart/2005/8/quickstyle/simple4" qsCatId="simple" csTypeId="urn:microsoft.com/office/officeart/2005/8/colors/colorful2" csCatId="colorful" phldr="1"/>
      <dgm:spPr/>
      <dgm:t>
        <a:bodyPr/>
        <a:lstStyle/>
        <a:p>
          <a:endParaRPr lang="ru-RU"/>
        </a:p>
      </dgm:t>
    </dgm:pt>
    <dgm:pt modelId="{C9C0E7F5-9E2F-4933-8716-BFA9B499A5A4}">
      <dgm:prSet phldrT="[Текст]" custT="1"/>
      <dgm:spPr/>
      <dgm:t>
        <a:bodyPr/>
        <a:lstStyle/>
        <a:p>
          <a:r>
            <a:rPr lang="ru-RU" sz="2800" b="1" dirty="0">
              <a:effectLst>
                <a:outerShdw blurRad="38100" dist="38100" dir="2700000" algn="tl">
                  <a:srgbClr val="000000">
                    <a:alpha val="43137"/>
                  </a:srgbClr>
                </a:outerShdw>
              </a:effectLst>
            </a:rPr>
            <a:t>Расстояние от глаз до тетради (книги) </a:t>
          </a:r>
        </a:p>
      </dgm:t>
    </dgm:pt>
    <dgm:pt modelId="{7AF38DA5-7997-4FBC-BDE2-08C231344240}" type="parTrans" cxnId="{2CB02740-9336-454D-B183-EDCDB79BB8EE}">
      <dgm:prSet/>
      <dgm:spPr/>
      <dgm:t>
        <a:bodyPr/>
        <a:lstStyle/>
        <a:p>
          <a:endParaRPr lang="ru-RU" sz="2800"/>
        </a:p>
      </dgm:t>
    </dgm:pt>
    <dgm:pt modelId="{3DBF42AB-6FBD-4A8A-9AD5-130D1B816EBD}" type="sibTrans" cxnId="{2CB02740-9336-454D-B183-EDCDB79BB8EE}">
      <dgm:prSet/>
      <dgm:spPr/>
      <dgm:t>
        <a:bodyPr/>
        <a:lstStyle/>
        <a:p>
          <a:endParaRPr lang="ru-RU" sz="2800"/>
        </a:p>
      </dgm:t>
    </dgm:pt>
    <dgm:pt modelId="{9B1B3699-A703-48E4-8FDF-76178B74E88B}">
      <dgm:prSet phldrT="[Текст]" custT="1"/>
      <dgm:spPr/>
      <dgm:t>
        <a:bodyPr/>
        <a:lstStyle/>
        <a:p>
          <a:r>
            <a:rPr lang="ru-RU" sz="2800" b="1" dirty="0">
              <a:effectLst>
                <a:outerShdw blurRad="38100" dist="38100" dir="2700000" algn="tl">
                  <a:srgbClr val="000000">
                    <a:alpha val="43137"/>
                  </a:srgbClr>
                </a:outerShdw>
              </a:effectLst>
            </a:rPr>
            <a:t>Минимум</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25</a:t>
          </a:r>
          <a:r>
            <a:rPr lang="ru-RU" sz="2800" b="1" dirty="0">
              <a:effectLst>
                <a:outerShdw blurRad="38100" dist="38100" dir="2700000" algn="tl">
                  <a:srgbClr val="000000">
                    <a:alpha val="43137"/>
                  </a:srgbClr>
                </a:outerShdw>
              </a:effectLst>
              <a:latin typeface="Arial" pitchFamily="34" charset="0"/>
              <a:cs typeface="Arial" pitchFamily="34" charset="0"/>
            </a:rPr>
            <a:t>–</a:t>
          </a:r>
          <a:r>
            <a:rPr lang="ru-RU" sz="2800" b="1" dirty="0">
              <a:effectLst>
                <a:outerShdw blurRad="38100" dist="38100" dir="2700000" algn="tl">
                  <a:srgbClr val="000000">
                    <a:alpha val="43137"/>
                  </a:srgbClr>
                </a:outerShdw>
              </a:effectLst>
            </a:rPr>
            <a:t>35 см у школьников 1</a:t>
          </a:r>
          <a:r>
            <a:rPr lang="ru-RU" sz="2800" b="1" dirty="0">
              <a:effectLst>
                <a:outerShdw blurRad="38100" dist="38100" dir="2700000" algn="tl">
                  <a:srgbClr val="000000">
                    <a:alpha val="43137"/>
                  </a:srgbClr>
                </a:outerShdw>
              </a:effectLst>
              <a:latin typeface="Arial" pitchFamily="34" charset="0"/>
              <a:cs typeface="Arial" pitchFamily="34" charset="0"/>
            </a:rPr>
            <a:t>–</a:t>
          </a:r>
          <a:r>
            <a:rPr lang="ru-RU" sz="2800" b="1" dirty="0">
              <a:effectLst>
                <a:outerShdw blurRad="38100" dist="38100" dir="2700000" algn="tl">
                  <a:srgbClr val="000000">
                    <a:alpha val="43137"/>
                  </a:srgbClr>
                </a:outerShdw>
              </a:effectLst>
            </a:rPr>
            <a:t>4 классов </a:t>
          </a:r>
        </a:p>
      </dgm:t>
    </dgm:pt>
    <dgm:pt modelId="{DFAD74AB-80FC-4CE3-B17A-83899B8DEE62}" type="parTrans" cxnId="{54C6152A-763B-4C20-929E-A5905C4A679A}">
      <dgm:prSet/>
      <dgm:spPr/>
      <dgm:t>
        <a:bodyPr/>
        <a:lstStyle/>
        <a:p>
          <a:endParaRPr lang="ru-RU" sz="2800"/>
        </a:p>
      </dgm:t>
    </dgm:pt>
    <dgm:pt modelId="{5CA3CF2B-D612-464A-BF54-75ED2AB021CD}" type="sibTrans" cxnId="{54C6152A-763B-4C20-929E-A5905C4A679A}">
      <dgm:prSet/>
      <dgm:spPr/>
      <dgm:t>
        <a:bodyPr/>
        <a:lstStyle/>
        <a:p>
          <a:endParaRPr lang="ru-RU" sz="2800"/>
        </a:p>
      </dgm:t>
    </dgm:pt>
    <dgm:pt modelId="{7151EA2B-A279-48FD-88DA-C6B9C6241C54}">
      <dgm:prSet phldrT="[Текст]" custT="1"/>
      <dgm:spPr/>
      <dgm:t>
        <a:bodyPr/>
        <a:lstStyle/>
        <a:p>
          <a:r>
            <a:rPr lang="ru-RU" sz="2800" b="1" dirty="0">
              <a:effectLst>
                <a:outerShdw blurRad="38100" dist="38100" dir="2700000" algn="tl">
                  <a:srgbClr val="000000">
                    <a:alpha val="43137"/>
                  </a:srgbClr>
                </a:outerShdw>
              </a:effectLst>
            </a:rPr>
            <a:t>Минимум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30</a:t>
          </a:r>
          <a:r>
            <a:rPr lang="ru-RU" sz="2800" b="1" dirty="0">
              <a:effectLst>
                <a:outerShdw blurRad="38100" dist="38100" dir="2700000" algn="tl">
                  <a:srgbClr val="000000">
                    <a:alpha val="43137"/>
                  </a:srgbClr>
                </a:outerShdw>
              </a:effectLst>
              <a:latin typeface="Arial" pitchFamily="34" charset="0"/>
              <a:cs typeface="Arial" pitchFamily="34" charset="0"/>
            </a:rPr>
            <a:t>–</a:t>
          </a:r>
          <a:r>
            <a:rPr lang="ru-RU" sz="2800" b="1" dirty="0">
              <a:effectLst>
                <a:outerShdw blurRad="38100" dist="38100" dir="2700000" algn="tl">
                  <a:srgbClr val="000000">
                    <a:alpha val="43137"/>
                  </a:srgbClr>
                </a:outerShdw>
              </a:effectLst>
            </a:rPr>
            <a:t>45 см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у школьников</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5</a:t>
          </a:r>
          <a:r>
            <a:rPr lang="ru-RU" sz="2800" b="1" dirty="0">
              <a:effectLst>
                <a:outerShdw blurRad="38100" dist="38100" dir="2700000" algn="tl">
                  <a:srgbClr val="000000">
                    <a:alpha val="43137"/>
                  </a:srgbClr>
                </a:outerShdw>
              </a:effectLst>
              <a:latin typeface="Arial" pitchFamily="34" charset="0"/>
              <a:cs typeface="Arial" pitchFamily="34" charset="0"/>
            </a:rPr>
            <a:t>–</a:t>
          </a:r>
          <a:r>
            <a:rPr lang="ru-RU" sz="2800" b="1" dirty="0">
              <a:effectLst>
                <a:outerShdw blurRad="38100" dist="38100" dir="2700000" algn="tl">
                  <a:srgbClr val="000000">
                    <a:alpha val="43137"/>
                  </a:srgbClr>
                </a:outerShdw>
              </a:effectLst>
            </a:rPr>
            <a:t>11 классов</a:t>
          </a:r>
        </a:p>
      </dgm:t>
    </dgm:pt>
    <dgm:pt modelId="{6582DFF7-F4A9-48AF-AD8F-8F9E7BA29928}" type="parTrans" cxnId="{F68ACC8B-F57F-4BAE-A307-9DA6BC9D5326}">
      <dgm:prSet/>
      <dgm:spPr/>
      <dgm:t>
        <a:bodyPr/>
        <a:lstStyle/>
        <a:p>
          <a:endParaRPr lang="ru-RU" sz="2800"/>
        </a:p>
      </dgm:t>
    </dgm:pt>
    <dgm:pt modelId="{9E9619F7-4A0D-4904-9C23-B612948026B0}" type="sibTrans" cxnId="{F68ACC8B-F57F-4BAE-A307-9DA6BC9D5326}">
      <dgm:prSet/>
      <dgm:spPr/>
      <dgm:t>
        <a:bodyPr/>
        <a:lstStyle/>
        <a:p>
          <a:endParaRPr lang="ru-RU" sz="2800"/>
        </a:p>
      </dgm:t>
    </dgm:pt>
    <dgm:pt modelId="{E88B19E2-F3F5-4E88-9CC3-175C9A1F7FDA}" type="pres">
      <dgm:prSet presAssocID="{FC2851FB-75A5-4D1C-BB5C-929F8C07FF2D}" presName="composite" presStyleCnt="0">
        <dgm:presLayoutVars>
          <dgm:chMax val="1"/>
          <dgm:dir/>
          <dgm:resizeHandles val="exact"/>
        </dgm:presLayoutVars>
      </dgm:prSet>
      <dgm:spPr/>
    </dgm:pt>
    <dgm:pt modelId="{0ED5F456-C29F-49A4-9155-80A539D399EA}" type="pres">
      <dgm:prSet presAssocID="{C9C0E7F5-9E2F-4933-8716-BFA9B499A5A4}" presName="roof" presStyleLbl="dkBgShp" presStyleIdx="0" presStyleCnt="2"/>
      <dgm:spPr/>
    </dgm:pt>
    <dgm:pt modelId="{6B3BDE14-E820-43DF-94C1-D36BA95F790A}" type="pres">
      <dgm:prSet presAssocID="{C9C0E7F5-9E2F-4933-8716-BFA9B499A5A4}" presName="pillars" presStyleCnt="0"/>
      <dgm:spPr/>
    </dgm:pt>
    <dgm:pt modelId="{6788E610-860E-4A70-8A3A-3BF99D3C74DD}" type="pres">
      <dgm:prSet presAssocID="{C9C0E7F5-9E2F-4933-8716-BFA9B499A5A4}" presName="pillar1" presStyleLbl="node1" presStyleIdx="0" presStyleCnt="2">
        <dgm:presLayoutVars>
          <dgm:bulletEnabled val="1"/>
        </dgm:presLayoutVars>
      </dgm:prSet>
      <dgm:spPr/>
    </dgm:pt>
    <dgm:pt modelId="{3661697C-7933-48FD-8E90-A413F13ECA5F}" type="pres">
      <dgm:prSet presAssocID="{7151EA2B-A279-48FD-88DA-C6B9C6241C54}" presName="pillarX" presStyleLbl="node1" presStyleIdx="1" presStyleCnt="2">
        <dgm:presLayoutVars>
          <dgm:bulletEnabled val="1"/>
        </dgm:presLayoutVars>
      </dgm:prSet>
      <dgm:spPr/>
    </dgm:pt>
    <dgm:pt modelId="{29375229-105E-4FAD-8595-47DAC399BAB6}" type="pres">
      <dgm:prSet presAssocID="{C9C0E7F5-9E2F-4933-8716-BFA9B499A5A4}" presName="base" presStyleLbl="dkBgShp" presStyleIdx="1" presStyleCnt="2"/>
      <dgm:spPr/>
    </dgm:pt>
  </dgm:ptLst>
  <dgm:cxnLst>
    <dgm:cxn modelId="{94D1C201-FA3F-4D62-A956-29FAE9EA63C2}" type="presOf" srcId="{FC2851FB-75A5-4D1C-BB5C-929F8C07FF2D}" destId="{E88B19E2-F3F5-4E88-9CC3-175C9A1F7FDA}" srcOrd="0" destOrd="0" presId="urn:microsoft.com/office/officeart/2005/8/layout/hList3"/>
    <dgm:cxn modelId="{54C6152A-763B-4C20-929E-A5905C4A679A}" srcId="{C9C0E7F5-9E2F-4933-8716-BFA9B499A5A4}" destId="{9B1B3699-A703-48E4-8FDF-76178B74E88B}" srcOrd="0" destOrd="0" parTransId="{DFAD74AB-80FC-4CE3-B17A-83899B8DEE62}" sibTransId="{5CA3CF2B-D612-464A-BF54-75ED2AB021CD}"/>
    <dgm:cxn modelId="{2CB02740-9336-454D-B183-EDCDB79BB8EE}" srcId="{FC2851FB-75A5-4D1C-BB5C-929F8C07FF2D}" destId="{C9C0E7F5-9E2F-4933-8716-BFA9B499A5A4}" srcOrd="0" destOrd="0" parTransId="{7AF38DA5-7997-4FBC-BDE2-08C231344240}" sibTransId="{3DBF42AB-6FBD-4A8A-9AD5-130D1B816EBD}"/>
    <dgm:cxn modelId="{E3B28B62-B8FA-4E5C-9244-BB312F0CDCDB}" type="presOf" srcId="{9B1B3699-A703-48E4-8FDF-76178B74E88B}" destId="{6788E610-860E-4A70-8A3A-3BF99D3C74DD}" srcOrd="0" destOrd="0" presId="urn:microsoft.com/office/officeart/2005/8/layout/hList3"/>
    <dgm:cxn modelId="{D06DF178-CF47-40AC-9F61-02E1A2C88DED}" type="presOf" srcId="{7151EA2B-A279-48FD-88DA-C6B9C6241C54}" destId="{3661697C-7933-48FD-8E90-A413F13ECA5F}" srcOrd="0" destOrd="0" presId="urn:microsoft.com/office/officeart/2005/8/layout/hList3"/>
    <dgm:cxn modelId="{F68ACC8B-F57F-4BAE-A307-9DA6BC9D5326}" srcId="{C9C0E7F5-9E2F-4933-8716-BFA9B499A5A4}" destId="{7151EA2B-A279-48FD-88DA-C6B9C6241C54}" srcOrd="1" destOrd="0" parTransId="{6582DFF7-F4A9-48AF-AD8F-8F9E7BA29928}" sibTransId="{9E9619F7-4A0D-4904-9C23-B612948026B0}"/>
    <dgm:cxn modelId="{5CBCE6FC-3CEA-47F1-8AFD-E39828911144}" type="presOf" srcId="{C9C0E7F5-9E2F-4933-8716-BFA9B499A5A4}" destId="{0ED5F456-C29F-49A4-9155-80A539D399EA}" srcOrd="0" destOrd="0" presId="urn:microsoft.com/office/officeart/2005/8/layout/hList3"/>
    <dgm:cxn modelId="{807A0C59-37EE-4260-8C05-0CD544C74048}" type="presParOf" srcId="{E88B19E2-F3F5-4E88-9CC3-175C9A1F7FDA}" destId="{0ED5F456-C29F-49A4-9155-80A539D399EA}" srcOrd="0" destOrd="0" presId="urn:microsoft.com/office/officeart/2005/8/layout/hList3"/>
    <dgm:cxn modelId="{7D23F0AC-972A-4EF0-BF75-CC4FC9A24498}" type="presParOf" srcId="{E88B19E2-F3F5-4E88-9CC3-175C9A1F7FDA}" destId="{6B3BDE14-E820-43DF-94C1-D36BA95F790A}" srcOrd="1" destOrd="0" presId="urn:microsoft.com/office/officeart/2005/8/layout/hList3"/>
    <dgm:cxn modelId="{53392621-464D-421D-80C3-EFEF4F44E039}" type="presParOf" srcId="{6B3BDE14-E820-43DF-94C1-D36BA95F790A}" destId="{6788E610-860E-4A70-8A3A-3BF99D3C74DD}" srcOrd="0" destOrd="0" presId="urn:microsoft.com/office/officeart/2005/8/layout/hList3"/>
    <dgm:cxn modelId="{EC3B3DD6-AB19-4D35-B6A8-2446548B7F75}" type="presParOf" srcId="{6B3BDE14-E820-43DF-94C1-D36BA95F790A}" destId="{3661697C-7933-48FD-8E90-A413F13ECA5F}" srcOrd="1" destOrd="0" presId="urn:microsoft.com/office/officeart/2005/8/layout/hList3"/>
    <dgm:cxn modelId="{6E5D9F02-2F46-4F90-AB09-0C88A3FBC07D}" type="presParOf" srcId="{E88B19E2-F3F5-4E88-9CC3-175C9A1F7FDA}" destId="{29375229-105E-4FAD-8595-47DAC399BAB6}"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25FF8-BA80-406D-BDBF-A08E4F29F5C8}">
      <dsp:nvSpPr>
        <dsp:cNvPr id="0" name=""/>
        <dsp:cNvSpPr/>
      </dsp:nvSpPr>
      <dsp:spPr>
        <a:xfrm>
          <a:off x="858695" y="0"/>
          <a:ext cx="9731881" cy="5417961"/>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88086E7-E9AC-4878-AE18-C3B0E78378ED}">
      <dsp:nvSpPr>
        <dsp:cNvPr id="0" name=""/>
        <dsp:cNvSpPr/>
      </dsp:nvSpPr>
      <dsp:spPr>
        <a:xfrm>
          <a:off x="12299" y="1625388"/>
          <a:ext cx="3685234" cy="216718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t>Ученики до занятия проверяют готовности учебных принадлежностей к уроку</a:t>
          </a:r>
        </a:p>
      </dsp:txBody>
      <dsp:txXfrm>
        <a:off x="118092" y="1731181"/>
        <a:ext cx="3473648" cy="1955598"/>
      </dsp:txXfrm>
    </dsp:sp>
    <dsp:sp modelId="{63EBE7E0-1952-4E7B-8928-9B5F2E71FC52}">
      <dsp:nvSpPr>
        <dsp:cNvPr id="0" name=""/>
        <dsp:cNvSpPr/>
      </dsp:nvSpPr>
      <dsp:spPr>
        <a:xfrm>
          <a:off x="3882018" y="1625388"/>
          <a:ext cx="3685234" cy="216718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t>Учитель – пример</a:t>
          </a:r>
          <a:br>
            <a:rPr lang="ru-RU" sz="2100" kern="1200" dirty="0"/>
          </a:br>
          <a:r>
            <a:rPr lang="ru-RU" sz="2100" kern="1200" dirty="0"/>
            <a:t>для школьников. </a:t>
          </a:r>
          <a:br>
            <a:rPr lang="ru-RU" sz="2100" kern="1200" dirty="0"/>
          </a:br>
          <a:r>
            <a:rPr lang="ru-RU" sz="2100" kern="1200" dirty="0"/>
            <a:t>Поэтому до начала урока подготовьте свое рабочее место</a:t>
          </a:r>
        </a:p>
      </dsp:txBody>
      <dsp:txXfrm>
        <a:off x="3987811" y="1731181"/>
        <a:ext cx="3473648" cy="1955598"/>
      </dsp:txXfrm>
    </dsp:sp>
    <dsp:sp modelId="{B7238F3D-6784-443C-B6B9-B25F3EB07F89}">
      <dsp:nvSpPr>
        <dsp:cNvPr id="0" name=""/>
        <dsp:cNvSpPr/>
      </dsp:nvSpPr>
      <dsp:spPr>
        <a:xfrm>
          <a:off x="7751738" y="1625388"/>
          <a:ext cx="3685234" cy="216718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t>До начала урока подготовьте необходимое оборудование, демонстрационный </a:t>
          </a:r>
          <a:br>
            <a:rPr lang="ru-RU" sz="2100" kern="1200" dirty="0"/>
          </a:br>
          <a:r>
            <a:rPr lang="ru-RU" sz="2100" kern="1200" dirty="0"/>
            <a:t>или раздаточный материал</a:t>
          </a:r>
        </a:p>
      </dsp:txBody>
      <dsp:txXfrm>
        <a:off x="7857531" y="1731181"/>
        <a:ext cx="3473648" cy="19555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6CCC-1DCB-4B2F-BAE6-11C6E36E1B67}">
      <dsp:nvSpPr>
        <dsp:cNvPr id="0" name=""/>
        <dsp:cNvSpPr/>
      </dsp:nvSpPr>
      <dsp:spPr>
        <a:xfrm>
          <a:off x="3600" y="1414184"/>
          <a:ext cx="3510390" cy="125055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ru-RU" sz="2600" b="1" kern="1200" dirty="0">
              <a:effectLst>
                <a:outerShdw blurRad="38100" dist="38100" dir="2700000" algn="tl">
                  <a:srgbClr val="000000">
                    <a:alpha val="43137"/>
                  </a:srgbClr>
                </a:outerShdw>
              </a:effectLst>
              <a:latin typeface="Arial" pitchFamily="34" charset="0"/>
              <a:cs typeface="Arial" pitchFamily="34" charset="0"/>
            </a:rPr>
            <a:t>Цели урока четко сформулированы</a:t>
          </a:r>
        </a:p>
      </dsp:txBody>
      <dsp:txXfrm>
        <a:off x="3600" y="1414184"/>
        <a:ext cx="3510390" cy="1250556"/>
      </dsp:txXfrm>
    </dsp:sp>
    <dsp:sp modelId="{A55B23BA-8DF7-45B7-B351-0F0A29573478}">
      <dsp:nvSpPr>
        <dsp:cNvPr id="0" name=""/>
        <dsp:cNvSpPr/>
      </dsp:nvSpPr>
      <dsp:spPr>
        <a:xfrm>
          <a:off x="3600" y="2664741"/>
          <a:ext cx="3510390" cy="213106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ru-RU" sz="2600" kern="1200" dirty="0">
              <a:latin typeface="Arial" pitchFamily="34" charset="0"/>
              <a:cs typeface="Arial" pitchFamily="34" charset="0"/>
            </a:rPr>
            <a:t>Цель сформулирована так, чтобы ее понял ученик</a:t>
          </a:r>
        </a:p>
      </dsp:txBody>
      <dsp:txXfrm>
        <a:off x="3600" y="2664741"/>
        <a:ext cx="3510390" cy="2131063"/>
      </dsp:txXfrm>
    </dsp:sp>
    <dsp:sp modelId="{B3F75608-1807-4FFA-83AA-267369D867D2}">
      <dsp:nvSpPr>
        <dsp:cNvPr id="0" name=""/>
        <dsp:cNvSpPr/>
      </dsp:nvSpPr>
      <dsp:spPr>
        <a:xfrm>
          <a:off x="4005445" y="1414184"/>
          <a:ext cx="3510390" cy="1250556"/>
        </a:xfrm>
        <a:prstGeom prst="rect">
          <a:avLst/>
        </a:prstGeom>
        <a:solidFill>
          <a:schemeClr val="accent4">
            <a:hueOff val="609019"/>
            <a:satOff val="-10536"/>
            <a:lumOff val="-2255"/>
            <a:alphaOff val="0"/>
          </a:schemeClr>
        </a:solidFill>
        <a:ln w="25400" cap="flat" cmpd="sng" algn="ctr">
          <a:solidFill>
            <a:schemeClr val="accent4">
              <a:hueOff val="609019"/>
              <a:satOff val="-10536"/>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ru-RU" sz="2600" b="1" kern="1200" dirty="0">
              <a:effectLst>
                <a:outerShdw blurRad="38100" dist="38100" dir="2700000" algn="tl">
                  <a:srgbClr val="000000">
                    <a:alpha val="43137"/>
                  </a:srgbClr>
                </a:outerShdw>
              </a:effectLst>
              <a:latin typeface="Arial" pitchFamily="34" charset="0"/>
              <a:cs typeface="Arial" pitchFamily="34" charset="0"/>
            </a:rPr>
            <a:t>Цели рассказывают </a:t>
          </a:r>
          <a:br>
            <a:rPr lang="ru-RU" sz="2600" b="1" kern="1200" dirty="0">
              <a:effectLst>
                <a:outerShdw blurRad="38100" dist="38100" dir="2700000" algn="tl">
                  <a:srgbClr val="000000">
                    <a:alpha val="43137"/>
                  </a:srgbClr>
                </a:outerShdw>
              </a:effectLst>
              <a:latin typeface="Arial" pitchFamily="34" charset="0"/>
              <a:cs typeface="Arial" pitchFamily="34" charset="0"/>
            </a:rPr>
          </a:br>
          <a:r>
            <a:rPr lang="ru-RU" sz="2600" b="1" kern="1200" dirty="0">
              <a:effectLst>
                <a:outerShdw blurRad="38100" dist="38100" dir="2700000" algn="tl">
                  <a:srgbClr val="000000">
                    <a:alpha val="43137"/>
                  </a:srgbClr>
                </a:outerShdw>
              </a:effectLst>
              <a:latin typeface="Arial" pitchFamily="34" charset="0"/>
              <a:cs typeface="Arial" pitchFamily="34" charset="0"/>
            </a:rPr>
            <a:t>о пользе урока</a:t>
          </a:r>
        </a:p>
      </dsp:txBody>
      <dsp:txXfrm>
        <a:off x="4005445" y="1414184"/>
        <a:ext cx="3510390" cy="1250556"/>
      </dsp:txXfrm>
    </dsp:sp>
    <dsp:sp modelId="{A6553ADD-08AD-4AE6-8B8A-83358B63A7FF}">
      <dsp:nvSpPr>
        <dsp:cNvPr id="0" name=""/>
        <dsp:cNvSpPr/>
      </dsp:nvSpPr>
      <dsp:spPr>
        <a:xfrm>
          <a:off x="4005445" y="2664741"/>
          <a:ext cx="3510390" cy="2131063"/>
        </a:xfrm>
        <a:prstGeom prst="rect">
          <a:avLst/>
        </a:prstGeom>
        <a:solidFill>
          <a:schemeClr val="accent4">
            <a:tint val="40000"/>
            <a:alpha val="90000"/>
            <a:hueOff val="420344"/>
            <a:satOff val="-6182"/>
            <a:lumOff val="-677"/>
            <a:alphaOff val="0"/>
          </a:schemeClr>
        </a:solidFill>
        <a:ln w="25400" cap="flat" cmpd="sng" algn="ctr">
          <a:solidFill>
            <a:schemeClr val="accent4">
              <a:tint val="40000"/>
              <a:alpha val="90000"/>
              <a:hueOff val="420344"/>
              <a:satOff val="-6182"/>
              <a:lumOff val="-6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ru-RU" sz="2600" kern="1200" dirty="0">
              <a:latin typeface="Arial" pitchFamily="34" charset="0"/>
              <a:cs typeface="Arial" pitchFamily="34" charset="0"/>
            </a:rPr>
            <a:t>Как и зачем будем делать? </a:t>
          </a:r>
        </a:p>
        <a:p>
          <a:pPr marL="228600" lvl="1" indent="-228600" algn="l" defTabSz="1155700">
            <a:lnSpc>
              <a:spcPct val="90000"/>
            </a:lnSpc>
            <a:spcBef>
              <a:spcPct val="0"/>
            </a:spcBef>
            <a:spcAft>
              <a:spcPct val="15000"/>
            </a:spcAft>
            <a:buChar char="•"/>
          </a:pPr>
          <a:r>
            <a:rPr lang="ru-RU" sz="2600" kern="1200" dirty="0">
              <a:latin typeface="Arial" pitchFamily="34" charset="0"/>
              <a:cs typeface="Arial" pitchFamily="34" charset="0"/>
            </a:rPr>
            <a:t>Где и как это пригодится ученику?</a:t>
          </a:r>
        </a:p>
      </dsp:txBody>
      <dsp:txXfrm>
        <a:off x="4005445" y="2664741"/>
        <a:ext cx="3510390" cy="2131063"/>
      </dsp:txXfrm>
    </dsp:sp>
    <dsp:sp modelId="{9E5802BC-1D09-48A9-BB31-6A0D6736D54C}">
      <dsp:nvSpPr>
        <dsp:cNvPr id="0" name=""/>
        <dsp:cNvSpPr/>
      </dsp:nvSpPr>
      <dsp:spPr>
        <a:xfrm>
          <a:off x="8007289" y="1414184"/>
          <a:ext cx="3510390" cy="1250556"/>
        </a:xfrm>
        <a:prstGeom prst="rect">
          <a:avLst/>
        </a:prstGeom>
        <a:solidFill>
          <a:schemeClr val="accent4">
            <a:hueOff val="1218038"/>
            <a:satOff val="-21072"/>
            <a:lumOff val="-4510"/>
            <a:alphaOff val="0"/>
          </a:schemeClr>
        </a:solidFill>
        <a:ln w="25400" cap="flat" cmpd="sng" algn="ctr">
          <a:solidFill>
            <a:schemeClr val="accent4">
              <a:hueOff val="1218038"/>
              <a:satOff val="-21072"/>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ru-RU" sz="2600" b="1" kern="1200" dirty="0">
              <a:effectLst>
                <a:outerShdw blurRad="38100" dist="38100" dir="2700000" algn="tl">
                  <a:srgbClr val="000000">
                    <a:alpha val="43137"/>
                  </a:srgbClr>
                </a:outerShdw>
              </a:effectLst>
              <a:latin typeface="Arial" pitchFamily="34" charset="0"/>
              <a:cs typeface="Arial" pitchFamily="34" charset="0"/>
            </a:rPr>
            <a:t>Цели учитывают возрастные особенности урока</a:t>
          </a:r>
        </a:p>
      </dsp:txBody>
      <dsp:txXfrm>
        <a:off x="8007289" y="1414184"/>
        <a:ext cx="3510390" cy="1250556"/>
      </dsp:txXfrm>
    </dsp:sp>
    <dsp:sp modelId="{E45D7378-86D5-4FE6-953E-07862BF5950C}">
      <dsp:nvSpPr>
        <dsp:cNvPr id="0" name=""/>
        <dsp:cNvSpPr/>
      </dsp:nvSpPr>
      <dsp:spPr>
        <a:xfrm>
          <a:off x="8007289" y="2664741"/>
          <a:ext cx="3510390" cy="2131063"/>
        </a:xfrm>
        <a:prstGeom prst="rect">
          <a:avLst/>
        </a:prstGeom>
        <a:solidFill>
          <a:schemeClr val="accent4">
            <a:tint val="40000"/>
            <a:alpha val="90000"/>
            <a:hueOff val="840688"/>
            <a:satOff val="-12365"/>
            <a:lumOff val="-1354"/>
            <a:alphaOff val="0"/>
          </a:schemeClr>
        </a:solidFill>
        <a:ln w="25400" cap="flat" cmpd="sng" algn="ctr">
          <a:solidFill>
            <a:schemeClr val="accent4">
              <a:tint val="40000"/>
              <a:alpha val="90000"/>
              <a:hueOff val="840688"/>
              <a:satOff val="-12365"/>
              <a:lumOff val="-1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ru-RU" sz="2600" kern="1200" dirty="0">
              <a:latin typeface="Arial" pitchFamily="34" charset="0"/>
              <a:cs typeface="Arial" pitchFamily="34" charset="0"/>
            </a:rPr>
            <a:t>Ситуация интриги.</a:t>
          </a:r>
        </a:p>
        <a:p>
          <a:pPr marL="228600" lvl="1" indent="-228600" algn="l" defTabSz="1155700">
            <a:lnSpc>
              <a:spcPct val="90000"/>
            </a:lnSpc>
            <a:spcBef>
              <a:spcPct val="0"/>
            </a:spcBef>
            <a:spcAft>
              <a:spcPct val="15000"/>
            </a:spcAft>
            <a:buChar char="•"/>
          </a:pPr>
          <a:r>
            <a:rPr lang="ru-RU" sz="2600" kern="1200" dirty="0" err="1">
              <a:latin typeface="Arial" pitchFamily="34" charset="0"/>
              <a:cs typeface="Arial" pitchFamily="34" charset="0"/>
            </a:rPr>
            <a:t>Ближнесрочная</a:t>
          </a:r>
          <a:r>
            <a:rPr lang="ru-RU" sz="2600" kern="1200" dirty="0">
              <a:latin typeface="Arial" pitchFamily="34" charset="0"/>
              <a:cs typeface="Arial" pitchFamily="34" charset="0"/>
            </a:rPr>
            <a:t> перспектива</a:t>
          </a:r>
        </a:p>
      </dsp:txBody>
      <dsp:txXfrm>
        <a:off x="8007289" y="2664741"/>
        <a:ext cx="3510390" cy="21310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F1DC-9888-46E4-B965-9F6733ECB04C}">
      <dsp:nvSpPr>
        <dsp:cNvPr id="0" name=""/>
        <dsp:cNvSpPr/>
      </dsp:nvSpPr>
      <dsp:spPr>
        <a:xfrm>
          <a:off x="8642228" y="3462002"/>
          <a:ext cx="91440" cy="424622"/>
        </a:xfrm>
        <a:custGeom>
          <a:avLst/>
          <a:gdLst/>
          <a:ahLst/>
          <a:cxnLst/>
          <a:rect l="0" t="0" r="0" b="0"/>
          <a:pathLst>
            <a:path>
              <a:moveTo>
                <a:pt x="45720" y="0"/>
              </a:moveTo>
              <a:lnTo>
                <a:pt x="45720" y="424622"/>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BD4F6E-2565-48CF-A592-3DC6CAF65040}">
      <dsp:nvSpPr>
        <dsp:cNvPr id="0" name=""/>
        <dsp:cNvSpPr/>
      </dsp:nvSpPr>
      <dsp:spPr>
        <a:xfrm>
          <a:off x="5872829" y="2110268"/>
          <a:ext cx="2815119" cy="424622"/>
        </a:xfrm>
        <a:custGeom>
          <a:avLst/>
          <a:gdLst/>
          <a:ahLst/>
          <a:cxnLst/>
          <a:rect l="0" t="0" r="0" b="0"/>
          <a:pathLst>
            <a:path>
              <a:moveTo>
                <a:pt x="0" y="0"/>
              </a:moveTo>
              <a:lnTo>
                <a:pt x="0" y="289367"/>
              </a:lnTo>
              <a:lnTo>
                <a:pt x="2815119" y="289367"/>
              </a:lnTo>
              <a:lnTo>
                <a:pt x="2815119" y="424622"/>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402BB5-52C9-4736-992B-139529B3367E}">
      <dsp:nvSpPr>
        <dsp:cNvPr id="0" name=""/>
        <dsp:cNvSpPr/>
      </dsp:nvSpPr>
      <dsp:spPr>
        <a:xfrm>
          <a:off x="2927433" y="3462002"/>
          <a:ext cx="91440" cy="424622"/>
        </a:xfrm>
        <a:custGeom>
          <a:avLst/>
          <a:gdLst/>
          <a:ahLst/>
          <a:cxnLst/>
          <a:rect l="0" t="0" r="0" b="0"/>
          <a:pathLst>
            <a:path>
              <a:moveTo>
                <a:pt x="45720" y="0"/>
              </a:moveTo>
              <a:lnTo>
                <a:pt x="45720" y="424622"/>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FF6F9F-6F3C-4B44-81E3-EFAF82B5776D}">
      <dsp:nvSpPr>
        <dsp:cNvPr id="0" name=""/>
        <dsp:cNvSpPr/>
      </dsp:nvSpPr>
      <dsp:spPr>
        <a:xfrm>
          <a:off x="2973153" y="2110268"/>
          <a:ext cx="2899676" cy="424622"/>
        </a:xfrm>
        <a:custGeom>
          <a:avLst/>
          <a:gdLst/>
          <a:ahLst/>
          <a:cxnLst/>
          <a:rect l="0" t="0" r="0" b="0"/>
          <a:pathLst>
            <a:path>
              <a:moveTo>
                <a:pt x="2899676" y="0"/>
              </a:moveTo>
              <a:lnTo>
                <a:pt x="2899676" y="289367"/>
              </a:lnTo>
              <a:lnTo>
                <a:pt x="0" y="289367"/>
              </a:lnTo>
              <a:lnTo>
                <a:pt x="0" y="424622"/>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28DA37-BE16-4B01-9B0A-ADBAAE7AB267}">
      <dsp:nvSpPr>
        <dsp:cNvPr id="0" name=""/>
        <dsp:cNvSpPr/>
      </dsp:nvSpPr>
      <dsp:spPr>
        <a:xfrm>
          <a:off x="5827109" y="680118"/>
          <a:ext cx="91440" cy="424622"/>
        </a:xfrm>
        <a:custGeom>
          <a:avLst/>
          <a:gdLst/>
          <a:ahLst/>
          <a:cxnLst/>
          <a:rect l="0" t="0" r="0" b="0"/>
          <a:pathLst>
            <a:path>
              <a:moveTo>
                <a:pt x="45720" y="0"/>
              </a:moveTo>
              <a:lnTo>
                <a:pt x="45720" y="42462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6716DC-424A-48E0-8A71-1F2A66899336}">
      <dsp:nvSpPr>
        <dsp:cNvPr id="0" name=""/>
        <dsp:cNvSpPr/>
      </dsp:nvSpPr>
      <dsp:spPr>
        <a:xfrm>
          <a:off x="3125686" y="3938"/>
          <a:ext cx="5494285" cy="6761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6B41D6-59EE-4C9E-9EAB-73A8FEC253F5}">
      <dsp:nvSpPr>
        <dsp:cNvPr id="0" name=""/>
        <dsp:cNvSpPr/>
      </dsp:nvSpPr>
      <dsp:spPr>
        <a:xfrm>
          <a:off x="3287910" y="158051"/>
          <a:ext cx="5494285" cy="67617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i="0" kern="1200" dirty="0">
              <a:effectLst/>
              <a:latin typeface="Arial" pitchFamily="34" charset="0"/>
              <a:cs typeface="Arial" pitchFamily="34" charset="0"/>
            </a:rPr>
            <a:t>Урок «Свойства воды»</a:t>
          </a:r>
        </a:p>
      </dsp:txBody>
      <dsp:txXfrm>
        <a:off x="3287910" y="158051"/>
        <a:ext cx="5494285" cy="676179"/>
      </dsp:txXfrm>
    </dsp:sp>
    <dsp:sp modelId="{F762D3E9-69F2-459B-B6B4-6C5162C2137E}">
      <dsp:nvSpPr>
        <dsp:cNvPr id="0" name=""/>
        <dsp:cNvSpPr/>
      </dsp:nvSpPr>
      <dsp:spPr>
        <a:xfrm>
          <a:off x="1390483" y="1104741"/>
          <a:ext cx="8964692" cy="100552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5AC548-D5D7-439F-9BCF-DF40C5370455}">
      <dsp:nvSpPr>
        <dsp:cNvPr id="0" name=""/>
        <dsp:cNvSpPr/>
      </dsp:nvSpPr>
      <dsp:spPr>
        <a:xfrm>
          <a:off x="1552707" y="1258854"/>
          <a:ext cx="8964692" cy="100552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i="0" kern="1200" dirty="0">
              <a:effectLst/>
              <a:latin typeface="Arial" pitchFamily="34" charset="0"/>
              <a:cs typeface="Arial" pitchFamily="34" charset="0"/>
            </a:rPr>
            <a:t>Учитель предлагает ученикам понять, зачем изучать свойства воды, </a:t>
          </a:r>
          <a:br>
            <a:rPr lang="ru-RU" sz="2000" b="0" i="0" kern="1200" dirty="0">
              <a:effectLst/>
              <a:latin typeface="Arial" pitchFamily="34" charset="0"/>
              <a:cs typeface="Arial" pitchFamily="34" charset="0"/>
            </a:rPr>
          </a:br>
          <a:r>
            <a:rPr lang="ru-RU" sz="2000" b="0" i="0" kern="1200" dirty="0">
              <a:effectLst/>
              <a:latin typeface="Arial" pitchFamily="34" charset="0"/>
              <a:cs typeface="Arial" pitchFamily="34" charset="0"/>
            </a:rPr>
            <a:t>а потом всем вместе сформулировать цели урока</a:t>
          </a:r>
        </a:p>
      </dsp:txBody>
      <dsp:txXfrm>
        <a:off x="1552707" y="1258854"/>
        <a:ext cx="8964692" cy="1005527"/>
      </dsp:txXfrm>
    </dsp:sp>
    <dsp:sp modelId="{2856C2D7-DF32-4120-A223-B866536D3BD7}">
      <dsp:nvSpPr>
        <dsp:cNvPr id="0" name=""/>
        <dsp:cNvSpPr/>
      </dsp:nvSpPr>
      <dsp:spPr>
        <a:xfrm>
          <a:off x="1376687" y="2534890"/>
          <a:ext cx="3192930" cy="92711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D17AC9-F0DE-4A7E-BA8B-9E59B23F1EB0}">
      <dsp:nvSpPr>
        <dsp:cNvPr id="0" name=""/>
        <dsp:cNvSpPr/>
      </dsp:nvSpPr>
      <dsp:spPr>
        <a:xfrm>
          <a:off x="1538912" y="2689003"/>
          <a:ext cx="3192930" cy="92711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i="0" kern="1200" dirty="0">
              <a:effectLst/>
              <a:latin typeface="Arial" pitchFamily="34" charset="0"/>
              <a:cs typeface="Arial" pitchFamily="34" charset="0"/>
            </a:rPr>
            <a:t>Вопрос 1 для учеников</a:t>
          </a:r>
        </a:p>
      </dsp:txBody>
      <dsp:txXfrm>
        <a:off x="1538912" y="2689003"/>
        <a:ext cx="3192930" cy="927112"/>
      </dsp:txXfrm>
    </dsp:sp>
    <dsp:sp modelId="{4496010E-34A0-49F6-A0A0-F9F1CB9951B1}">
      <dsp:nvSpPr>
        <dsp:cNvPr id="0" name=""/>
        <dsp:cNvSpPr/>
      </dsp:nvSpPr>
      <dsp:spPr>
        <a:xfrm>
          <a:off x="277979" y="3886624"/>
          <a:ext cx="5390346" cy="92711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9D0CE9-9025-4554-914E-93C2F77BA335}">
      <dsp:nvSpPr>
        <dsp:cNvPr id="0" name=""/>
        <dsp:cNvSpPr/>
      </dsp:nvSpPr>
      <dsp:spPr>
        <a:xfrm>
          <a:off x="440204" y="4040738"/>
          <a:ext cx="5390346" cy="92711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i="0" kern="1200" dirty="0">
              <a:effectLst/>
              <a:latin typeface="Arial" pitchFamily="34" charset="0"/>
              <a:cs typeface="Arial" pitchFamily="34" charset="0"/>
            </a:rPr>
            <a:t>Почему зимой во время сильных морозов лопаются водопроводные трубы? </a:t>
          </a:r>
          <a:endParaRPr lang="ru-RU" sz="2000" b="0" i="0" kern="1200" dirty="0">
            <a:effectLst>
              <a:outerShdw blurRad="38100" dist="38100" dir="2700000" algn="tl">
                <a:srgbClr val="000000">
                  <a:alpha val="43137"/>
                </a:srgbClr>
              </a:outerShdw>
            </a:effectLst>
            <a:latin typeface="Arial" pitchFamily="34" charset="0"/>
            <a:cs typeface="Arial" pitchFamily="34" charset="0"/>
          </a:endParaRPr>
        </a:p>
      </dsp:txBody>
      <dsp:txXfrm>
        <a:off x="440204" y="4040738"/>
        <a:ext cx="5390346" cy="927112"/>
      </dsp:txXfrm>
    </dsp:sp>
    <dsp:sp modelId="{D30D4567-6508-4BF1-9C37-6267D65E1651}">
      <dsp:nvSpPr>
        <dsp:cNvPr id="0" name=""/>
        <dsp:cNvSpPr/>
      </dsp:nvSpPr>
      <dsp:spPr>
        <a:xfrm>
          <a:off x="7006926" y="2534890"/>
          <a:ext cx="3362044" cy="92711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C02FF8-EF96-4B20-8717-70D0E3E9F45C}">
      <dsp:nvSpPr>
        <dsp:cNvPr id="0" name=""/>
        <dsp:cNvSpPr/>
      </dsp:nvSpPr>
      <dsp:spPr>
        <a:xfrm>
          <a:off x="7169150" y="2689003"/>
          <a:ext cx="3362044" cy="92711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i="0" kern="1200" dirty="0">
              <a:effectLst/>
              <a:latin typeface="Arial" pitchFamily="34" charset="0"/>
              <a:cs typeface="Arial" pitchFamily="34" charset="0"/>
            </a:rPr>
            <a:t>Вопрос 2 для учеников</a:t>
          </a:r>
          <a:endParaRPr lang="ru-RU" sz="2000" b="0" i="0" kern="1200" dirty="0">
            <a:effectLst>
              <a:outerShdw blurRad="38100" dist="38100" dir="2700000" algn="tl">
                <a:srgbClr val="000000">
                  <a:alpha val="43137"/>
                </a:srgbClr>
              </a:outerShdw>
            </a:effectLst>
            <a:latin typeface="Arial" pitchFamily="34" charset="0"/>
            <a:cs typeface="Arial" pitchFamily="34" charset="0"/>
          </a:endParaRPr>
        </a:p>
      </dsp:txBody>
      <dsp:txXfrm>
        <a:off x="7169150" y="2689003"/>
        <a:ext cx="3362044" cy="927112"/>
      </dsp:txXfrm>
    </dsp:sp>
    <dsp:sp modelId="{721FCDCA-F485-4457-9F11-0C67D3D76DCB}">
      <dsp:nvSpPr>
        <dsp:cNvPr id="0" name=""/>
        <dsp:cNvSpPr/>
      </dsp:nvSpPr>
      <dsp:spPr>
        <a:xfrm>
          <a:off x="5992775" y="3886624"/>
          <a:ext cx="5390346" cy="92711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14220B-5AF0-4CFC-A0C5-3834FEEE3D42}">
      <dsp:nvSpPr>
        <dsp:cNvPr id="0" name=""/>
        <dsp:cNvSpPr/>
      </dsp:nvSpPr>
      <dsp:spPr>
        <a:xfrm>
          <a:off x="6154999" y="4040738"/>
          <a:ext cx="5390346" cy="92711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i="0" kern="1200" dirty="0">
              <a:effectLst/>
              <a:latin typeface="Arial" pitchFamily="34" charset="0"/>
              <a:cs typeface="Arial" pitchFamily="34" charset="0"/>
            </a:rPr>
            <a:t>В какой профессии или в каких жизненных ситуациях нужны такие знания?</a:t>
          </a:r>
          <a:endParaRPr lang="ru-RU" sz="2000" b="0" i="0" kern="1200" dirty="0">
            <a:effectLst>
              <a:outerShdw blurRad="38100" dist="38100" dir="2700000" algn="tl">
                <a:srgbClr val="000000">
                  <a:alpha val="43137"/>
                </a:srgbClr>
              </a:outerShdw>
            </a:effectLst>
            <a:latin typeface="Arial" pitchFamily="34" charset="0"/>
            <a:cs typeface="Arial" pitchFamily="34" charset="0"/>
          </a:endParaRPr>
        </a:p>
      </dsp:txBody>
      <dsp:txXfrm>
        <a:off x="6154999" y="4040738"/>
        <a:ext cx="5390346" cy="9271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5A692-6BD1-4EB4-9186-81089CDDCB7B}">
      <dsp:nvSpPr>
        <dsp:cNvPr id="0" name=""/>
        <dsp:cNvSpPr/>
      </dsp:nvSpPr>
      <dsp:spPr>
        <a:xfrm>
          <a:off x="3375" y="35088"/>
          <a:ext cx="2677797" cy="24456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ru-RU" sz="1750" b="1" kern="1200" dirty="0">
              <a:effectLst>
                <a:outerShdw blurRad="38100" dist="38100" dir="2700000" algn="tl">
                  <a:srgbClr val="000000">
                    <a:alpha val="43137"/>
                  </a:srgbClr>
                </a:outerShdw>
              </a:effectLst>
              <a:latin typeface="Arial" pitchFamily="34" charset="0"/>
              <a:cs typeface="Arial" pitchFamily="34" charset="0"/>
            </a:rPr>
            <a:t>Опора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на известное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и понятное знание</a:t>
          </a:r>
        </a:p>
      </dsp:txBody>
      <dsp:txXfrm>
        <a:off x="3375" y="35088"/>
        <a:ext cx="2677797" cy="2445621"/>
      </dsp:txXfrm>
    </dsp:sp>
    <dsp:sp modelId="{0495D4DB-ACAF-48FE-BFCA-44915A0AA73F}">
      <dsp:nvSpPr>
        <dsp:cNvPr id="0" name=""/>
        <dsp:cNvSpPr/>
      </dsp:nvSpPr>
      <dsp:spPr>
        <a:xfrm>
          <a:off x="2948952" y="35088"/>
          <a:ext cx="2677797" cy="24456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ru-RU" sz="1750" b="1" kern="1200" dirty="0">
              <a:effectLst>
                <a:outerShdw blurRad="38100" dist="38100" dir="2700000" algn="tl">
                  <a:srgbClr val="000000">
                    <a:alpha val="43137"/>
                  </a:srgbClr>
                </a:outerShdw>
              </a:effectLst>
              <a:latin typeface="Arial" pitchFamily="34" charset="0"/>
              <a:cs typeface="Arial" pitchFamily="34" charset="0"/>
            </a:rPr>
            <a:t>Актуализация – обращение</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 к повседневным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и важным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для учащегося проблемам </a:t>
          </a:r>
        </a:p>
      </dsp:txBody>
      <dsp:txXfrm>
        <a:off x="2948952" y="35088"/>
        <a:ext cx="2677797" cy="2445621"/>
      </dsp:txXfrm>
    </dsp:sp>
    <dsp:sp modelId="{8F1464F3-4DA0-4DA1-A67B-0952FB94DD95}">
      <dsp:nvSpPr>
        <dsp:cNvPr id="0" name=""/>
        <dsp:cNvSpPr/>
      </dsp:nvSpPr>
      <dsp:spPr>
        <a:xfrm>
          <a:off x="5894529" y="35088"/>
          <a:ext cx="2677797" cy="244562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ru-RU" sz="1750" b="1" kern="1200" dirty="0">
              <a:effectLst>
                <a:outerShdw blurRad="38100" dist="38100" dir="2700000" algn="tl">
                  <a:srgbClr val="000000">
                    <a:alpha val="43137"/>
                  </a:srgbClr>
                </a:outerShdw>
              </a:effectLst>
              <a:latin typeface="Arial" pitchFamily="34" charset="0"/>
              <a:cs typeface="Arial" pitchFamily="34" charset="0"/>
            </a:rPr>
            <a:t>Доступность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в сочетании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с научностью</a:t>
          </a:r>
        </a:p>
      </dsp:txBody>
      <dsp:txXfrm>
        <a:off x="5894529" y="35088"/>
        <a:ext cx="2677797" cy="2445621"/>
      </dsp:txXfrm>
    </dsp:sp>
    <dsp:sp modelId="{9780E101-7253-45B3-A9ED-AD1A1FAF00F2}">
      <dsp:nvSpPr>
        <dsp:cNvPr id="0" name=""/>
        <dsp:cNvSpPr/>
      </dsp:nvSpPr>
      <dsp:spPr>
        <a:xfrm>
          <a:off x="8840107" y="35088"/>
          <a:ext cx="2677797" cy="244562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ru-RU" sz="1750" b="1" kern="1200" dirty="0">
              <a:effectLst>
                <a:outerShdw blurRad="38100" dist="38100" dir="2700000" algn="tl">
                  <a:srgbClr val="000000">
                    <a:alpha val="43137"/>
                  </a:srgbClr>
                </a:outerShdw>
              </a:effectLst>
              <a:latin typeface="Arial" pitchFamily="34" charset="0"/>
              <a:cs typeface="Arial" pitchFamily="34" charset="0"/>
            </a:rPr>
            <a:t>Интрига –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нарастание интереса, развивающий характер знаний и способов действия </a:t>
          </a:r>
        </a:p>
      </dsp:txBody>
      <dsp:txXfrm>
        <a:off x="8840107" y="35088"/>
        <a:ext cx="2677797" cy="2445621"/>
      </dsp:txXfrm>
    </dsp:sp>
    <dsp:sp modelId="{317C0C33-807F-44D2-AF97-F55F8ADCC831}">
      <dsp:nvSpPr>
        <dsp:cNvPr id="0" name=""/>
        <dsp:cNvSpPr/>
      </dsp:nvSpPr>
      <dsp:spPr>
        <a:xfrm>
          <a:off x="3375" y="2748489"/>
          <a:ext cx="2677797" cy="244562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ru-RU" sz="1750" b="1" kern="1200" dirty="0" err="1">
              <a:effectLst>
                <a:outerShdw blurRad="38100" dist="38100" dir="2700000" algn="tl">
                  <a:srgbClr val="000000">
                    <a:alpha val="43137"/>
                  </a:srgbClr>
                </a:outerShdw>
              </a:effectLst>
              <a:latin typeface="Arial" pitchFamily="34" charset="0"/>
              <a:cs typeface="Arial" pitchFamily="34" charset="0"/>
            </a:rPr>
            <a:t>Пролонгированность</a:t>
          </a:r>
          <a:r>
            <a:rPr lang="ru-RU" sz="1750" b="1" kern="1200" dirty="0">
              <a:effectLst>
                <a:outerShdw blurRad="38100" dist="38100" dir="2700000" algn="tl">
                  <a:srgbClr val="000000">
                    <a:alpha val="43137"/>
                  </a:srgbClr>
                </a:outerShdw>
              </a:effectLst>
              <a:latin typeface="Arial" pitchFamily="34" charset="0"/>
              <a:cs typeface="Arial" pitchFamily="34" charset="0"/>
            </a:rPr>
            <a:t> – знание имеет перспективу своего развития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и использования</a:t>
          </a:r>
        </a:p>
      </dsp:txBody>
      <dsp:txXfrm>
        <a:off x="3375" y="2748489"/>
        <a:ext cx="2677797" cy="2445621"/>
      </dsp:txXfrm>
    </dsp:sp>
    <dsp:sp modelId="{D5CBC342-30B9-4CDA-95F5-029572255836}">
      <dsp:nvSpPr>
        <dsp:cNvPr id="0" name=""/>
        <dsp:cNvSpPr/>
      </dsp:nvSpPr>
      <dsp:spPr>
        <a:xfrm>
          <a:off x="2948952" y="2748489"/>
          <a:ext cx="2677797" cy="24456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ru-RU" sz="1750" b="1" kern="1200" dirty="0">
              <a:effectLst>
                <a:outerShdw blurRad="38100" dist="38100" dir="2700000" algn="tl">
                  <a:srgbClr val="000000">
                    <a:alpha val="43137"/>
                  </a:srgbClr>
                </a:outerShdw>
              </a:effectLst>
              <a:latin typeface="Arial" pitchFamily="34" charset="0"/>
              <a:cs typeface="Arial" pitchFamily="34" charset="0"/>
            </a:rPr>
            <a:t>Занимательность – выстроенный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сценарий урока,</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 когда интерес ученика не понижается</a:t>
          </a:r>
        </a:p>
      </dsp:txBody>
      <dsp:txXfrm>
        <a:off x="2948952" y="2748489"/>
        <a:ext cx="2677797" cy="2445621"/>
      </dsp:txXfrm>
    </dsp:sp>
    <dsp:sp modelId="{545D337D-A03A-4089-B36F-80A54A995E60}">
      <dsp:nvSpPr>
        <dsp:cNvPr id="0" name=""/>
        <dsp:cNvSpPr/>
      </dsp:nvSpPr>
      <dsp:spPr>
        <a:xfrm>
          <a:off x="5894529" y="2748489"/>
          <a:ext cx="2677797" cy="24456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ru-RU" sz="1750" b="1" kern="1200" dirty="0">
              <a:effectLst>
                <a:outerShdw blurRad="38100" dist="38100" dir="2700000" algn="tl">
                  <a:srgbClr val="000000">
                    <a:alpha val="43137"/>
                  </a:srgbClr>
                </a:outerShdw>
              </a:effectLst>
              <a:latin typeface="Arial" pitchFamily="34" charset="0"/>
              <a:cs typeface="Arial" pitchFamily="34" charset="0"/>
            </a:rPr>
            <a:t>Принцип </a:t>
          </a:r>
          <a:r>
            <a:rPr lang="ru-RU" sz="1750" b="1" kern="1200" dirty="0" err="1">
              <a:effectLst>
                <a:outerShdw blurRad="38100" dist="38100" dir="2700000" algn="tl">
                  <a:srgbClr val="000000">
                    <a:alpha val="43137"/>
                  </a:srgbClr>
                </a:outerShdw>
              </a:effectLst>
              <a:latin typeface="Arial" pitchFamily="34" charset="0"/>
              <a:cs typeface="Arial" pitchFamily="34" charset="0"/>
            </a:rPr>
            <a:t>гештальта</a:t>
          </a:r>
          <a:r>
            <a:rPr lang="ru-RU" sz="1750" b="1" kern="1200" dirty="0">
              <a:effectLst>
                <a:outerShdw blurRad="38100" dist="38100" dir="2700000" algn="tl">
                  <a:srgbClr val="000000">
                    <a:alpha val="43137"/>
                  </a:srgbClr>
                </a:outerShdw>
              </a:effectLst>
              <a:latin typeface="Arial" pitchFamily="34" charset="0"/>
              <a:cs typeface="Arial" pitchFamily="34" charset="0"/>
            </a:rPr>
            <a:t> – каждый компонент знания ученик изучает как  предъявление – освоение – закрепление – обобщение – рефлексию – переход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к следующему</a:t>
          </a:r>
        </a:p>
      </dsp:txBody>
      <dsp:txXfrm>
        <a:off x="5894529" y="2748489"/>
        <a:ext cx="2677797" cy="2445621"/>
      </dsp:txXfrm>
    </dsp:sp>
    <dsp:sp modelId="{8A5256A4-3A66-49D8-BF7A-3EA180465619}">
      <dsp:nvSpPr>
        <dsp:cNvPr id="0" name=""/>
        <dsp:cNvSpPr/>
      </dsp:nvSpPr>
      <dsp:spPr>
        <a:xfrm>
          <a:off x="8840107" y="2748489"/>
          <a:ext cx="2677797" cy="244562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ru-RU" sz="1750" b="1" kern="1200" dirty="0" err="1">
              <a:effectLst>
                <a:outerShdw blurRad="38100" dist="38100" dir="2700000" algn="tl">
                  <a:srgbClr val="000000">
                    <a:alpha val="43137"/>
                  </a:srgbClr>
                </a:outerShdw>
              </a:effectLst>
              <a:latin typeface="Arial" pitchFamily="34" charset="0"/>
              <a:cs typeface="Arial" pitchFamily="34" charset="0"/>
            </a:rPr>
            <a:t>Метапредметная</a:t>
          </a:r>
          <a:r>
            <a:rPr lang="ru-RU" sz="1750" b="1" kern="1200" dirty="0">
              <a:effectLst>
                <a:outerShdw blurRad="38100" dist="38100" dir="2700000" algn="tl">
                  <a:srgbClr val="000000">
                    <a:alpha val="43137"/>
                  </a:srgbClr>
                </a:outerShdw>
              </a:effectLst>
              <a:latin typeface="Arial" pitchFamily="34" charset="0"/>
              <a:cs typeface="Arial" pitchFamily="34" charset="0"/>
            </a:rPr>
            <a:t> направленность</a:t>
          </a:r>
        </a:p>
      </dsp:txBody>
      <dsp:txXfrm>
        <a:off x="8840107" y="2748489"/>
        <a:ext cx="2677797" cy="24456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FD8AF-FC08-4643-A0CC-53E67D98083B}">
      <dsp:nvSpPr>
        <dsp:cNvPr id="0" name=""/>
        <dsp:cNvSpPr/>
      </dsp:nvSpPr>
      <dsp:spPr>
        <a:xfrm>
          <a:off x="157603" y="1658"/>
          <a:ext cx="2658750" cy="23571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latin typeface="Arial" panose="020B0604020202020204" pitchFamily="34" charset="0"/>
              <a:cs typeface="Arial" panose="020B0604020202020204" pitchFamily="34" charset="0"/>
            </a:rPr>
            <a:t>Использование активных методов обучения, новых технологий</a:t>
          </a:r>
        </a:p>
      </dsp:txBody>
      <dsp:txXfrm>
        <a:off x="157603" y="1658"/>
        <a:ext cx="2658750" cy="2357173"/>
      </dsp:txXfrm>
    </dsp:sp>
    <dsp:sp modelId="{99E68239-1E0C-4906-96B1-4F59E65FE2BE}">
      <dsp:nvSpPr>
        <dsp:cNvPr id="0" name=""/>
        <dsp:cNvSpPr/>
      </dsp:nvSpPr>
      <dsp:spPr>
        <a:xfrm>
          <a:off x="3082228" y="1658"/>
          <a:ext cx="2658750" cy="23571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latin typeface="Arial" panose="020B0604020202020204" pitchFamily="34" charset="0"/>
              <a:cs typeface="Arial" panose="020B0604020202020204" pitchFamily="34" charset="0"/>
            </a:rPr>
            <a:t>Напряженность деятельности, </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темп урока</a:t>
          </a:r>
        </a:p>
      </dsp:txBody>
      <dsp:txXfrm>
        <a:off x="3082228" y="1658"/>
        <a:ext cx="2658750" cy="2357173"/>
      </dsp:txXfrm>
    </dsp:sp>
    <dsp:sp modelId="{D725BD29-DFC4-4DCE-9FBC-19A3A370365B}">
      <dsp:nvSpPr>
        <dsp:cNvPr id="0" name=""/>
        <dsp:cNvSpPr/>
      </dsp:nvSpPr>
      <dsp:spPr>
        <a:xfrm>
          <a:off x="6006853" y="1658"/>
          <a:ext cx="2658750" cy="23571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latin typeface="Arial" panose="020B0604020202020204" pitchFamily="34" charset="0"/>
              <a:cs typeface="Arial" panose="020B0604020202020204" pitchFamily="34" charset="0"/>
            </a:rPr>
            <a:t>Вариативность видов деятельности учащихся</a:t>
          </a:r>
        </a:p>
      </dsp:txBody>
      <dsp:txXfrm>
        <a:off x="6006853" y="1658"/>
        <a:ext cx="2658750" cy="2357173"/>
      </dsp:txXfrm>
    </dsp:sp>
    <dsp:sp modelId="{B40D40BA-05E1-44CE-B4BC-56077DB1B49D}">
      <dsp:nvSpPr>
        <dsp:cNvPr id="0" name=""/>
        <dsp:cNvSpPr/>
      </dsp:nvSpPr>
      <dsp:spPr>
        <a:xfrm>
          <a:off x="8931478" y="1658"/>
          <a:ext cx="2658750" cy="235717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latin typeface="Arial" panose="020B0604020202020204" pitchFamily="34" charset="0"/>
              <a:cs typeface="Arial" panose="020B0604020202020204" pitchFamily="34" charset="0"/>
            </a:rPr>
            <a:t>Включение учащихся </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в процесс выработки нового знания (</a:t>
          </a:r>
          <a:r>
            <a:rPr lang="ru-RU" sz="2000" b="1" kern="1200" dirty="0" err="1">
              <a:latin typeface="Arial" panose="020B0604020202020204" pitchFamily="34" charset="0"/>
              <a:cs typeface="Arial" panose="020B0604020202020204" pitchFamily="34" charset="0"/>
            </a:rPr>
            <a:t>исследовательс</a:t>
          </a:r>
          <a:r>
            <a:rPr lang="ru-RU" sz="2000" b="1" kern="1200" dirty="0">
              <a:latin typeface="Arial" panose="020B0604020202020204" pitchFamily="34" charset="0"/>
              <a:cs typeface="Arial" panose="020B0604020202020204" pitchFamily="34" charset="0"/>
            </a:rPr>
            <a:t>-кий метод)</a:t>
          </a:r>
        </a:p>
      </dsp:txBody>
      <dsp:txXfrm>
        <a:off x="8931478" y="1658"/>
        <a:ext cx="2658750" cy="2357173"/>
      </dsp:txXfrm>
    </dsp:sp>
    <dsp:sp modelId="{99D948BA-EA1E-4B1A-9DAD-B483EED9F072}">
      <dsp:nvSpPr>
        <dsp:cNvPr id="0" name=""/>
        <dsp:cNvSpPr/>
      </dsp:nvSpPr>
      <dsp:spPr>
        <a:xfrm>
          <a:off x="157603" y="2624706"/>
          <a:ext cx="2658750" cy="235717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latin typeface="Arial" panose="020B0604020202020204" pitchFamily="34" charset="0"/>
              <a:cs typeface="Arial" panose="020B0604020202020204" pitchFamily="34" charset="0"/>
            </a:rPr>
            <a:t>Продуктивность обучения (ученик получает осознаваемые</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 и материальные продукты деятельности </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на уроке)</a:t>
          </a:r>
        </a:p>
      </dsp:txBody>
      <dsp:txXfrm>
        <a:off x="157603" y="2624706"/>
        <a:ext cx="2658750" cy="2357173"/>
      </dsp:txXfrm>
    </dsp:sp>
    <dsp:sp modelId="{DBEF1613-9983-45A3-92C9-5BE7E979830E}">
      <dsp:nvSpPr>
        <dsp:cNvPr id="0" name=""/>
        <dsp:cNvSpPr/>
      </dsp:nvSpPr>
      <dsp:spPr>
        <a:xfrm>
          <a:off x="3082228" y="2624706"/>
          <a:ext cx="2658750" cy="23571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latin typeface="Arial" panose="020B0604020202020204" pitchFamily="34" charset="0"/>
              <a:cs typeface="Arial" panose="020B0604020202020204" pitchFamily="34" charset="0"/>
            </a:rPr>
            <a:t>Уровень </a:t>
          </a:r>
          <a:r>
            <a:rPr lang="ru-RU" sz="2000" b="1" kern="1200" dirty="0" err="1">
              <a:latin typeface="Arial" panose="020B0604020202020204" pitchFamily="34" charset="0"/>
              <a:cs typeface="Arial" panose="020B0604020202020204" pitchFamily="34" charset="0"/>
            </a:rPr>
            <a:t>самостоятель-ности</a:t>
          </a:r>
          <a:r>
            <a:rPr lang="ru-RU" sz="2000" b="1" kern="1200" dirty="0">
              <a:latin typeface="Arial" panose="020B0604020202020204" pitchFamily="34" charset="0"/>
              <a:cs typeface="Arial" panose="020B0604020202020204" pitchFamily="34" charset="0"/>
            </a:rPr>
            <a:t> учащихся</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на уроке</a:t>
          </a:r>
        </a:p>
      </dsp:txBody>
      <dsp:txXfrm>
        <a:off x="3082228" y="2624706"/>
        <a:ext cx="2658750" cy="2357173"/>
      </dsp:txXfrm>
    </dsp:sp>
    <dsp:sp modelId="{36E64A9D-3AD0-4FAF-8521-6D53D061D9EC}">
      <dsp:nvSpPr>
        <dsp:cNvPr id="0" name=""/>
        <dsp:cNvSpPr/>
      </dsp:nvSpPr>
      <dsp:spPr>
        <a:xfrm>
          <a:off x="6006853" y="2624706"/>
          <a:ext cx="2658750" cy="23571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latin typeface="Arial" panose="020B0604020202020204" pitchFamily="34" charset="0"/>
              <a:cs typeface="Arial" panose="020B0604020202020204" pitchFamily="34" charset="0"/>
            </a:rPr>
            <a:t>Включение учащихся </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в коллективные, групповые виды работы</a:t>
          </a:r>
        </a:p>
      </dsp:txBody>
      <dsp:txXfrm>
        <a:off x="6006853" y="2624706"/>
        <a:ext cx="2658750" cy="2357173"/>
      </dsp:txXfrm>
    </dsp:sp>
    <dsp:sp modelId="{92ACCAEB-A3D6-4B0A-A073-4DD8631E00D6}">
      <dsp:nvSpPr>
        <dsp:cNvPr id="0" name=""/>
        <dsp:cNvSpPr/>
      </dsp:nvSpPr>
      <dsp:spPr>
        <a:xfrm>
          <a:off x="8931478" y="2624706"/>
          <a:ext cx="2658750" cy="23571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err="1">
              <a:latin typeface="Arial" panose="020B0604020202020204" pitchFamily="34" charset="0"/>
              <a:cs typeface="Arial" panose="020B0604020202020204" pitchFamily="34" charset="0"/>
            </a:rPr>
            <a:t>Внутриклассная</a:t>
          </a:r>
          <a:r>
            <a:rPr lang="ru-RU" sz="2000" b="1" kern="1200" dirty="0">
              <a:latin typeface="Arial" panose="020B0604020202020204" pitchFamily="34" charset="0"/>
              <a:cs typeface="Arial" panose="020B0604020202020204" pitchFamily="34" charset="0"/>
            </a:rPr>
            <a:t> дифференциация, внимание учителя к отдельным учащимся</a:t>
          </a:r>
        </a:p>
      </dsp:txBody>
      <dsp:txXfrm>
        <a:off x="8931478" y="2624706"/>
        <a:ext cx="2658750" cy="23571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426C8-B611-4DB5-903C-51BAD00D87CF}">
      <dsp:nvSpPr>
        <dsp:cNvPr id="0" name=""/>
        <dsp:cNvSpPr/>
      </dsp:nvSpPr>
      <dsp:spPr>
        <a:xfrm>
          <a:off x="-6126182" y="-937289"/>
          <a:ext cx="7292539" cy="7292539"/>
        </a:xfrm>
        <a:prstGeom prst="blockArc">
          <a:avLst>
            <a:gd name="adj1" fmla="val 18900000"/>
            <a:gd name="adj2" fmla="val 2700000"/>
            <a:gd name="adj3" fmla="val 296"/>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8E2184-DCC6-420E-A2EA-DC5B51BD6E0F}">
      <dsp:nvSpPr>
        <dsp:cNvPr id="0" name=""/>
        <dsp:cNvSpPr/>
      </dsp:nvSpPr>
      <dsp:spPr>
        <a:xfrm>
          <a:off x="509652" y="338514"/>
          <a:ext cx="10793532" cy="6774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735" tIns="71120" rIns="71120" bIns="71120" numCol="1" spcCol="1270" anchor="ctr" anchorCtr="0">
          <a:noAutofit/>
        </a:bodyPr>
        <a:lstStyle/>
        <a:p>
          <a:pPr marL="0" lvl="0" indent="0" algn="l" defTabSz="1244600">
            <a:lnSpc>
              <a:spcPct val="90000"/>
            </a:lnSpc>
            <a:spcBef>
              <a:spcPct val="0"/>
            </a:spcBef>
            <a:spcAft>
              <a:spcPct val="35000"/>
            </a:spcAft>
            <a:buNone/>
          </a:pPr>
          <a:r>
            <a:rPr lang="ru-RU"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эмоционального состояния</a:t>
          </a:r>
        </a:p>
      </dsp:txBody>
      <dsp:txXfrm>
        <a:off x="509652" y="338514"/>
        <a:ext cx="10793532" cy="677461"/>
      </dsp:txXfrm>
    </dsp:sp>
    <dsp:sp modelId="{3CADA504-E345-479F-A4AD-08CE902C6603}">
      <dsp:nvSpPr>
        <dsp:cNvPr id="0" name=""/>
        <dsp:cNvSpPr/>
      </dsp:nvSpPr>
      <dsp:spPr>
        <a:xfrm>
          <a:off x="86238" y="253831"/>
          <a:ext cx="846827" cy="84682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E6FAA0-B1A5-4696-8FBC-2B652ECB67C6}">
      <dsp:nvSpPr>
        <dsp:cNvPr id="0" name=""/>
        <dsp:cNvSpPr/>
      </dsp:nvSpPr>
      <dsp:spPr>
        <a:xfrm>
          <a:off x="995101" y="1354381"/>
          <a:ext cx="10308083" cy="67746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735" tIns="71120" rIns="71120" bIns="71120" numCol="1" spcCol="1270" anchor="ctr" anchorCtr="0">
          <a:noAutofit/>
        </a:bodyPr>
        <a:lstStyle/>
        <a:p>
          <a:pPr marL="0" lvl="0" indent="0" algn="l" defTabSz="1244600">
            <a:lnSpc>
              <a:spcPct val="90000"/>
            </a:lnSpc>
            <a:spcBef>
              <a:spcPct val="0"/>
            </a:spcBef>
            <a:spcAft>
              <a:spcPct val="35000"/>
            </a:spcAft>
            <a:buNone/>
          </a:pPr>
          <a:r>
            <a:rPr lang="ru-RU" sz="2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деятельности</a:t>
          </a:r>
          <a:endParaRPr lang="ru-RU"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995101" y="1354381"/>
        <a:ext cx="10308083" cy="677461"/>
      </dsp:txXfrm>
    </dsp:sp>
    <dsp:sp modelId="{5348E3DC-C3AC-4826-BD7A-4E9C1FB85139}">
      <dsp:nvSpPr>
        <dsp:cNvPr id="0" name=""/>
        <dsp:cNvSpPr/>
      </dsp:nvSpPr>
      <dsp:spPr>
        <a:xfrm>
          <a:off x="571688" y="1269699"/>
          <a:ext cx="846827" cy="84682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6BF087-D02E-4F6B-A627-DCF0E4D36963}">
      <dsp:nvSpPr>
        <dsp:cNvPr id="0" name=""/>
        <dsp:cNvSpPr/>
      </dsp:nvSpPr>
      <dsp:spPr>
        <a:xfrm>
          <a:off x="1144095" y="2370249"/>
          <a:ext cx="10159089" cy="67746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735" tIns="71120" rIns="71120" bIns="71120" numCol="1" spcCol="1270" anchor="ctr" anchorCtr="0">
          <a:noAutofit/>
        </a:bodyPr>
        <a:lstStyle/>
        <a:p>
          <a:pPr marL="0" lvl="0" indent="0" algn="l" defTabSz="1244600">
            <a:lnSpc>
              <a:spcPct val="90000"/>
            </a:lnSpc>
            <a:spcBef>
              <a:spcPct val="0"/>
            </a:spcBef>
            <a:spcAft>
              <a:spcPct val="35000"/>
            </a:spcAft>
            <a:buNone/>
          </a:pPr>
          <a:r>
            <a:rPr lang="ru-RU" sz="2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результатов</a:t>
          </a:r>
          <a:endParaRPr lang="ru-RU"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144095" y="2370249"/>
        <a:ext cx="10159089" cy="677461"/>
      </dsp:txXfrm>
    </dsp:sp>
    <dsp:sp modelId="{7209AF3F-9B1F-45DE-A956-C9667FAAC22C}">
      <dsp:nvSpPr>
        <dsp:cNvPr id="0" name=""/>
        <dsp:cNvSpPr/>
      </dsp:nvSpPr>
      <dsp:spPr>
        <a:xfrm>
          <a:off x="720682" y="2285566"/>
          <a:ext cx="846827" cy="846827"/>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465FA1-34F7-4194-9B44-D5D617D1C8CB}">
      <dsp:nvSpPr>
        <dsp:cNvPr id="0" name=""/>
        <dsp:cNvSpPr/>
      </dsp:nvSpPr>
      <dsp:spPr>
        <a:xfrm>
          <a:off x="995101" y="3386117"/>
          <a:ext cx="10308083" cy="67746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735" tIns="71120" rIns="71120" bIns="71120" numCol="1" spcCol="1270" anchor="ctr" anchorCtr="0">
          <a:noAutofit/>
        </a:bodyPr>
        <a:lstStyle/>
        <a:p>
          <a:pPr marL="0" lvl="0" indent="0" algn="l" defTabSz="1244600">
            <a:lnSpc>
              <a:spcPct val="90000"/>
            </a:lnSpc>
            <a:spcBef>
              <a:spcPct val="0"/>
            </a:spcBef>
            <a:spcAft>
              <a:spcPct val="35000"/>
            </a:spcAft>
            <a:buNone/>
          </a:pPr>
          <a:r>
            <a:rPr lang="ru-RU" sz="2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рефлексии по ходу урока</a:t>
          </a:r>
          <a:endParaRPr lang="ru-RU"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995101" y="3386117"/>
        <a:ext cx="10308083" cy="677461"/>
      </dsp:txXfrm>
    </dsp:sp>
    <dsp:sp modelId="{043222BC-8F54-463B-8021-95E3F8C167FE}">
      <dsp:nvSpPr>
        <dsp:cNvPr id="0" name=""/>
        <dsp:cNvSpPr/>
      </dsp:nvSpPr>
      <dsp:spPr>
        <a:xfrm>
          <a:off x="571688" y="3301434"/>
          <a:ext cx="846827" cy="846827"/>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7AA0ACA-9CDE-4682-B60C-CC15025AAB79}">
      <dsp:nvSpPr>
        <dsp:cNvPr id="0" name=""/>
        <dsp:cNvSpPr/>
      </dsp:nvSpPr>
      <dsp:spPr>
        <a:xfrm>
          <a:off x="509652" y="4401984"/>
          <a:ext cx="10793532" cy="67746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735" tIns="71120" rIns="71120" bIns="71120" numCol="1" spcCol="1270" anchor="ctr" anchorCtr="0">
          <a:noAutofit/>
        </a:bodyPr>
        <a:lstStyle/>
        <a:p>
          <a:pPr marL="0" lvl="0" indent="0" algn="l" defTabSz="1244600">
            <a:lnSpc>
              <a:spcPct val="90000"/>
            </a:lnSpc>
            <a:spcBef>
              <a:spcPct val="0"/>
            </a:spcBef>
            <a:spcAft>
              <a:spcPct val="35000"/>
            </a:spcAft>
            <a:buNone/>
          </a:pPr>
          <a:r>
            <a:rPr lang="ru-RU" sz="2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Организация общего обсуждения урока</a:t>
          </a:r>
          <a:endParaRPr lang="ru-RU"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09652" y="4401984"/>
        <a:ext cx="10793532" cy="677461"/>
      </dsp:txXfrm>
    </dsp:sp>
    <dsp:sp modelId="{9FFD7701-8F1A-4CA5-8FE3-6B7543EBB308}">
      <dsp:nvSpPr>
        <dsp:cNvPr id="0" name=""/>
        <dsp:cNvSpPr/>
      </dsp:nvSpPr>
      <dsp:spPr>
        <a:xfrm>
          <a:off x="86238" y="4317302"/>
          <a:ext cx="846827" cy="846827"/>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B4DBA-8947-4FEB-9BC6-657E04188549}">
      <dsp:nvSpPr>
        <dsp:cNvPr id="0" name=""/>
        <dsp:cNvSpPr/>
      </dsp:nvSpPr>
      <dsp:spPr>
        <a:xfrm>
          <a:off x="-6134042" y="-1118461"/>
          <a:ext cx="7350425" cy="7350425"/>
        </a:xfrm>
        <a:prstGeom prst="blockArc">
          <a:avLst>
            <a:gd name="adj1" fmla="val 18900000"/>
            <a:gd name="adj2" fmla="val 2700000"/>
            <a:gd name="adj3" fmla="val 294"/>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D4DE23-0145-4E7C-B94B-8A198E64FE74}">
      <dsp:nvSpPr>
        <dsp:cNvPr id="0" name=""/>
        <dsp:cNvSpPr/>
      </dsp:nvSpPr>
      <dsp:spPr>
        <a:xfrm>
          <a:off x="756102" y="546103"/>
          <a:ext cx="10779785" cy="10922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6939" tIns="111760" rIns="111760" bIns="111760" numCol="1" spcCol="1270" anchor="ctr" anchorCtr="0">
          <a:noAutofit/>
        </a:bodyPr>
        <a:lstStyle/>
        <a:p>
          <a:pPr marL="0" lvl="0" indent="0" algn="l" defTabSz="1955800">
            <a:lnSpc>
              <a:spcPct val="90000"/>
            </a:lnSpc>
            <a:spcBef>
              <a:spcPct val="0"/>
            </a:spcBef>
            <a:spcAft>
              <a:spcPct val="35000"/>
            </a:spcAft>
            <a:buNone/>
          </a:pPr>
          <a:r>
            <a:rPr lang="ru-RU"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Индекс-карточки</a:t>
          </a:r>
        </a:p>
      </dsp:txBody>
      <dsp:txXfrm>
        <a:off x="756102" y="546103"/>
        <a:ext cx="10779785" cy="1092206"/>
      </dsp:txXfrm>
    </dsp:sp>
    <dsp:sp modelId="{E35A5036-ADB1-4B18-A245-6C6336CC3733}">
      <dsp:nvSpPr>
        <dsp:cNvPr id="0" name=""/>
        <dsp:cNvSpPr/>
      </dsp:nvSpPr>
      <dsp:spPr>
        <a:xfrm>
          <a:off x="294112" y="655979"/>
          <a:ext cx="923979" cy="87245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CB4B6A-D50D-4193-A91F-2CD4CE37914E}">
      <dsp:nvSpPr>
        <dsp:cNvPr id="0" name=""/>
        <dsp:cNvSpPr/>
      </dsp:nvSpPr>
      <dsp:spPr>
        <a:xfrm>
          <a:off x="1153119" y="2184412"/>
          <a:ext cx="10382768" cy="10922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6939" tIns="111760" rIns="111760" bIns="111760" numCol="1" spcCol="1270" anchor="ctr" anchorCtr="0">
          <a:noAutofit/>
        </a:bodyPr>
        <a:lstStyle/>
        <a:p>
          <a:pPr marL="0" lvl="0" indent="0" algn="l" defTabSz="1955800">
            <a:lnSpc>
              <a:spcPct val="90000"/>
            </a:lnSpc>
            <a:spcBef>
              <a:spcPct val="0"/>
            </a:spcBef>
            <a:spcAft>
              <a:spcPct val="35000"/>
            </a:spcAft>
            <a:buNone/>
          </a:pPr>
          <a:r>
            <a:rPr lang="ru-RU"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Пятиминутное эссе</a:t>
          </a:r>
        </a:p>
      </dsp:txBody>
      <dsp:txXfrm>
        <a:off x="1153119" y="2184412"/>
        <a:ext cx="10382768" cy="1092206"/>
      </dsp:txXfrm>
    </dsp:sp>
    <dsp:sp modelId="{7CFE5E71-ADCC-4045-82A6-B5FB4AF91503}">
      <dsp:nvSpPr>
        <dsp:cNvPr id="0" name=""/>
        <dsp:cNvSpPr/>
      </dsp:nvSpPr>
      <dsp:spPr>
        <a:xfrm>
          <a:off x="691129" y="2294288"/>
          <a:ext cx="923979" cy="872454"/>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00AA68-8DC4-4FA6-A41F-1A00C5682521}">
      <dsp:nvSpPr>
        <dsp:cNvPr id="0" name=""/>
        <dsp:cNvSpPr/>
      </dsp:nvSpPr>
      <dsp:spPr>
        <a:xfrm>
          <a:off x="756102" y="3822721"/>
          <a:ext cx="10779785" cy="10922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6939" tIns="111760" rIns="111760" bIns="111760" numCol="1" spcCol="1270" anchor="ctr" anchorCtr="0">
          <a:noAutofit/>
        </a:bodyPr>
        <a:lstStyle/>
        <a:p>
          <a:pPr marL="0" lvl="0" indent="0" algn="l" defTabSz="1955800">
            <a:lnSpc>
              <a:spcPct val="90000"/>
            </a:lnSpc>
            <a:spcBef>
              <a:spcPct val="0"/>
            </a:spcBef>
            <a:spcAft>
              <a:spcPct val="35000"/>
            </a:spcAft>
            <a:buNone/>
          </a:pPr>
          <a:r>
            <a:rPr lang="ru-RU"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Недельный отчет</a:t>
          </a:r>
        </a:p>
      </dsp:txBody>
      <dsp:txXfrm>
        <a:off x="756102" y="3822721"/>
        <a:ext cx="10779785" cy="1092206"/>
      </dsp:txXfrm>
    </dsp:sp>
    <dsp:sp modelId="{B0EC3F01-419D-4F6D-BFF6-28F7AFF2FA95}">
      <dsp:nvSpPr>
        <dsp:cNvPr id="0" name=""/>
        <dsp:cNvSpPr/>
      </dsp:nvSpPr>
      <dsp:spPr>
        <a:xfrm>
          <a:off x="294112" y="3932597"/>
          <a:ext cx="923979" cy="87245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156B8-C22C-42BB-BBCB-6596FB10B109}">
      <dsp:nvSpPr>
        <dsp:cNvPr id="0" name=""/>
        <dsp:cNvSpPr/>
      </dsp:nvSpPr>
      <dsp:spPr>
        <a:xfrm>
          <a:off x="2991" y="0"/>
          <a:ext cx="2877436" cy="4672884"/>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ru-RU" sz="4100" b="1" kern="1200" dirty="0">
              <a:effectLst/>
              <a:latin typeface="Arial" panose="020B0604020202020204" pitchFamily="34" charset="0"/>
              <a:cs typeface="Arial" panose="020B0604020202020204" pitchFamily="34" charset="0"/>
            </a:rPr>
            <a:t>Сторона 1</a:t>
          </a:r>
        </a:p>
      </dsp:txBody>
      <dsp:txXfrm>
        <a:off x="2991" y="0"/>
        <a:ext cx="2877436" cy="1401865"/>
      </dsp:txXfrm>
    </dsp:sp>
    <dsp:sp modelId="{35127520-E305-484F-B630-BA87A9C95A2B}">
      <dsp:nvSpPr>
        <dsp:cNvPr id="0" name=""/>
        <dsp:cNvSpPr/>
      </dsp:nvSpPr>
      <dsp:spPr>
        <a:xfrm>
          <a:off x="290734" y="1403234"/>
          <a:ext cx="2301949" cy="14089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Перечень основных идей изученного материала</a:t>
          </a:r>
        </a:p>
      </dsp:txBody>
      <dsp:txXfrm>
        <a:off x="332000" y="1444500"/>
        <a:ext cx="2219417" cy="1326406"/>
      </dsp:txXfrm>
    </dsp:sp>
    <dsp:sp modelId="{337AD2F2-D44F-4F3E-AC8E-653CE7B2BF50}">
      <dsp:nvSpPr>
        <dsp:cNvPr id="0" name=""/>
        <dsp:cNvSpPr/>
      </dsp:nvSpPr>
      <dsp:spPr>
        <a:xfrm>
          <a:off x="290734" y="3028932"/>
          <a:ext cx="2301949" cy="14089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Обобщение идей</a:t>
          </a:r>
        </a:p>
      </dsp:txBody>
      <dsp:txXfrm>
        <a:off x="332000" y="3070198"/>
        <a:ext cx="2219417" cy="1326406"/>
      </dsp:txXfrm>
    </dsp:sp>
    <dsp:sp modelId="{2D7365FE-F303-4FA5-968B-5C678F563D4A}">
      <dsp:nvSpPr>
        <dsp:cNvPr id="0" name=""/>
        <dsp:cNvSpPr/>
      </dsp:nvSpPr>
      <dsp:spPr>
        <a:xfrm>
          <a:off x="3096235" y="0"/>
          <a:ext cx="2877436" cy="4672884"/>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ru-RU" sz="4100" b="1" kern="1200" dirty="0">
              <a:effectLst/>
              <a:latin typeface="Arial" panose="020B0604020202020204" pitchFamily="34" charset="0"/>
              <a:cs typeface="Arial" panose="020B0604020202020204" pitchFamily="34" charset="0"/>
            </a:rPr>
            <a:t>Сторона 2</a:t>
          </a:r>
        </a:p>
      </dsp:txBody>
      <dsp:txXfrm>
        <a:off x="3096235" y="0"/>
        <a:ext cx="2877436" cy="1401865"/>
      </dsp:txXfrm>
    </dsp:sp>
    <dsp:sp modelId="{82044BF2-4F0A-42E6-B381-F2C0BFD3ED6A}">
      <dsp:nvSpPr>
        <dsp:cNvPr id="0" name=""/>
        <dsp:cNvSpPr/>
      </dsp:nvSpPr>
      <dsp:spPr>
        <a:xfrm>
          <a:off x="3383979" y="1403234"/>
          <a:ext cx="2301949" cy="14089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Вопросы</a:t>
          </a:r>
        </a:p>
      </dsp:txBody>
      <dsp:txXfrm>
        <a:off x="3425245" y="1444500"/>
        <a:ext cx="2219417" cy="1326406"/>
      </dsp:txXfrm>
    </dsp:sp>
    <dsp:sp modelId="{0116520C-3FCB-49B7-9013-1AFA27BC9917}">
      <dsp:nvSpPr>
        <dsp:cNvPr id="0" name=""/>
        <dsp:cNvSpPr/>
      </dsp:nvSpPr>
      <dsp:spPr>
        <a:xfrm>
          <a:off x="3383979" y="3028932"/>
          <a:ext cx="2301949" cy="14089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Цель вопросов –понять трудности </a:t>
          </a:r>
          <a:br>
            <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изученной теме</a:t>
          </a:r>
        </a:p>
      </dsp:txBody>
      <dsp:txXfrm>
        <a:off x="3425245" y="3070198"/>
        <a:ext cx="2219417" cy="13264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1A396-A92F-4736-B9E6-C0AA198EAF70}">
      <dsp:nvSpPr>
        <dsp:cNvPr id="0" name=""/>
        <dsp:cNvSpPr/>
      </dsp:nvSpPr>
      <dsp:spPr>
        <a:xfrm rot="5400000">
          <a:off x="799529" y="2143676"/>
          <a:ext cx="1530600" cy="1742534"/>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B21D1C-97AD-49D6-AAEA-CCA71B1EBB0C}">
      <dsp:nvSpPr>
        <dsp:cNvPr id="0" name=""/>
        <dsp:cNvSpPr/>
      </dsp:nvSpPr>
      <dsp:spPr>
        <a:xfrm>
          <a:off x="0" y="424015"/>
          <a:ext cx="3358611" cy="1803557"/>
        </a:xfrm>
        <a:prstGeom prst="roundRect">
          <a:avLst>
            <a:gd name="adj" fmla="val 166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самое главное </a:t>
          </a:r>
          <a:br>
            <a:rPr lang="ru-RU" sz="27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7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я узнал сегодня </a:t>
          </a:r>
          <a:br>
            <a:rPr lang="ru-RU" sz="27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7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уроке? </a:t>
          </a:r>
        </a:p>
      </dsp:txBody>
      <dsp:txXfrm>
        <a:off x="88058" y="512073"/>
        <a:ext cx="3182495" cy="1627441"/>
      </dsp:txXfrm>
    </dsp:sp>
    <dsp:sp modelId="{3BDA8A3D-CF53-4469-91E2-B8F016F296E4}">
      <dsp:nvSpPr>
        <dsp:cNvPr id="0" name=""/>
        <dsp:cNvSpPr/>
      </dsp:nvSpPr>
      <dsp:spPr>
        <a:xfrm>
          <a:off x="2970643" y="618985"/>
          <a:ext cx="1873995" cy="1457714"/>
        </a:xfrm>
        <a:prstGeom prst="rect">
          <a:avLst/>
        </a:prstGeom>
        <a:noFill/>
        <a:ln>
          <a:noFill/>
        </a:ln>
        <a:effectLst/>
      </dsp:spPr>
      <dsp:style>
        <a:lnRef idx="0">
          <a:scrgbClr r="0" g="0" b="0"/>
        </a:lnRef>
        <a:fillRef idx="0">
          <a:scrgbClr r="0" g="0" b="0"/>
        </a:fillRef>
        <a:effectRef idx="0">
          <a:scrgbClr r="0" g="0" b="0"/>
        </a:effectRef>
        <a:fontRef idx="minor"/>
      </dsp:style>
    </dsp:sp>
    <dsp:sp modelId="{A383C87D-A78B-47CA-9EBE-FB75E08FA56F}">
      <dsp:nvSpPr>
        <dsp:cNvPr id="0" name=""/>
        <dsp:cNvSpPr/>
      </dsp:nvSpPr>
      <dsp:spPr>
        <a:xfrm>
          <a:off x="2330020" y="2471847"/>
          <a:ext cx="3358611" cy="1803557"/>
        </a:xfrm>
        <a:prstGeom prst="roundRect">
          <a:avLst>
            <a:gd name="adj" fmla="val 16670"/>
          </a:avLst>
        </a:prstGeom>
        <a:gradFill rotWithShape="0">
          <a:gsLst>
            <a:gs pos="0">
              <a:schemeClr val="accent5">
                <a:hueOff val="6718555"/>
                <a:satOff val="9479"/>
                <a:lumOff val="-1176"/>
                <a:alphaOff val="0"/>
                <a:shade val="51000"/>
                <a:satMod val="130000"/>
              </a:schemeClr>
            </a:gs>
            <a:gs pos="80000">
              <a:schemeClr val="accent5">
                <a:hueOff val="6718555"/>
                <a:satOff val="9479"/>
                <a:lumOff val="-1176"/>
                <a:alphaOff val="0"/>
                <a:shade val="93000"/>
                <a:satMod val="130000"/>
              </a:schemeClr>
            </a:gs>
            <a:gs pos="100000">
              <a:schemeClr val="accent5">
                <a:hueOff val="6718555"/>
                <a:satOff val="9479"/>
                <a:lumOff val="-11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Какой материал </a:t>
          </a:r>
          <a:br>
            <a:rPr lang="ru-RU" sz="27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7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я так и не понял? </a:t>
          </a:r>
        </a:p>
      </dsp:txBody>
      <dsp:txXfrm>
        <a:off x="2418078" y="2559905"/>
        <a:ext cx="3182495" cy="16274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EE7EF-6ED9-42EE-9CD6-533DDF91264B}">
      <dsp:nvSpPr>
        <dsp:cNvPr id="0" name=""/>
        <dsp:cNvSpPr/>
      </dsp:nvSpPr>
      <dsp:spPr>
        <a:xfrm>
          <a:off x="5" y="148537"/>
          <a:ext cx="3233270" cy="154801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 1</a:t>
          </a:r>
        </a:p>
      </dsp:txBody>
      <dsp:txXfrm>
        <a:off x="774015" y="148537"/>
        <a:ext cx="1685251" cy="1548019"/>
      </dsp:txXfrm>
    </dsp:sp>
    <dsp:sp modelId="{5F7A78F9-68AA-40F5-8108-B28EBDFF540E}">
      <dsp:nvSpPr>
        <dsp:cNvPr id="0" name=""/>
        <dsp:cNvSpPr/>
      </dsp:nvSpPr>
      <dsp:spPr>
        <a:xfrm>
          <a:off x="2730169" y="280118"/>
          <a:ext cx="3841848" cy="1284856"/>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Чему я научился за эту неделю? </a:t>
          </a:r>
        </a:p>
      </dsp:txBody>
      <dsp:txXfrm>
        <a:off x="3372597" y="280118"/>
        <a:ext cx="2556992" cy="1284856"/>
      </dsp:txXfrm>
    </dsp:sp>
    <dsp:sp modelId="{1571F7EB-57A2-4665-BDBD-76D60045048F}">
      <dsp:nvSpPr>
        <dsp:cNvPr id="0" name=""/>
        <dsp:cNvSpPr/>
      </dsp:nvSpPr>
      <dsp:spPr>
        <a:xfrm>
          <a:off x="5" y="1913279"/>
          <a:ext cx="3233270" cy="154801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 2</a:t>
          </a:r>
        </a:p>
      </dsp:txBody>
      <dsp:txXfrm>
        <a:off x="774015" y="1913279"/>
        <a:ext cx="1685251" cy="1548019"/>
      </dsp:txXfrm>
    </dsp:sp>
    <dsp:sp modelId="{7688A94E-68BF-4C30-9234-6EBDA8686731}">
      <dsp:nvSpPr>
        <dsp:cNvPr id="0" name=""/>
        <dsp:cNvSpPr/>
      </dsp:nvSpPr>
      <dsp:spPr>
        <a:xfrm>
          <a:off x="2730169" y="2044860"/>
          <a:ext cx="3841848" cy="1284856"/>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Какой изученный материал остался неясным? </a:t>
          </a:r>
        </a:p>
      </dsp:txBody>
      <dsp:txXfrm>
        <a:off x="3372597" y="2044860"/>
        <a:ext cx="2556992" cy="1284856"/>
      </dsp:txXfrm>
    </dsp:sp>
    <dsp:sp modelId="{7FD4BF94-F88A-485C-8147-22A9DA0840EA}">
      <dsp:nvSpPr>
        <dsp:cNvPr id="0" name=""/>
        <dsp:cNvSpPr/>
      </dsp:nvSpPr>
      <dsp:spPr>
        <a:xfrm>
          <a:off x="5" y="3678021"/>
          <a:ext cx="3233270" cy="154801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 3</a:t>
          </a:r>
        </a:p>
      </dsp:txBody>
      <dsp:txXfrm>
        <a:off x="774015" y="3678021"/>
        <a:ext cx="1685251" cy="1548019"/>
      </dsp:txXfrm>
    </dsp:sp>
    <dsp:sp modelId="{A80BFC31-2EE5-4003-A17D-8D1FF13A44B3}">
      <dsp:nvSpPr>
        <dsp:cNvPr id="0" name=""/>
        <dsp:cNvSpPr/>
      </dsp:nvSpPr>
      <dsp:spPr>
        <a:xfrm>
          <a:off x="2730169" y="3809603"/>
          <a:ext cx="3841848" cy="1284856"/>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Какие вопросы </a:t>
          </a:r>
          <a:br>
            <a:rPr lang="ru-RU" sz="2000" kern="1200" dirty="0">
              <a:latin typeface="Arial" panose="020B0604020202020204" pitchFamily="34" charset="0"/>
              <a:cs typeface="Arial" panose="020B0604020202020204" pitchFamily="34" charset="0"/>
            </a:rPr>
          </a:br>
          <a:r>
            <a:rPr lang="ru-RU" sz="2000" kern="1200" dirty="0">
              <a:latin typeface="Arial" panose="020B0604020202020204" pitchFamily="34" charset="0"/>
              <a:cs typeface="Arial" panose="020B0604020202020204" pitchFamily="34" charset="0"/>
            </a:rPr>
            <a:t>я задал бы одноклассникам, чтобы проверить понимание темы?</a:t>
          </a:r>
        </a:p>
      </dsp:txBody>
      <dsp:txXfrm>
        <a:off x="3372597" y="3809603"/>
        <a:ext cx="2556992" cy="12848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B4DBA-8947-4FEB-9BC6-657E04188549}">
      <dsp:nvSpPr>
        <dsp:cNvPr id="0" name=""/>
        <dsp:cNvSpPr/>
      </dsp:nvSpPr>
      <dsp:spPr>
        <a:xfrm>
          <a:off x="-6134042" y="-1118461"/>
          <a:ext cx="7350425" cy="7350425"/>
        </a:xfrm>
        <a:prstGeom prst="blockArc">
          <a:avLst>
            <a:gd name="adj1" fmla="val 18900000"/>
            <a:gd name="adj2" fmla="val 2700000"/>
            <a:gd name="adj3" fmla="val 294"/>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D4DE23-0145-4E7C-B94B-8A198E64FE74}">
      <dsp:nvSpPr>
        <dsp:cNvPr id="0" name=""/>
        <dsp:cNvSpPr/>
      </dsp:nvSpPr>
      <dsp:spPr>
        <a:xfrm>
          <a:off x="756102" y="546103"/>
          <a:ext cx="10950484" cy="10922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6939" tIns="111760" rIns="111760" bIns="111760" numCol="1" spcCol="1270" anchor="ctr" anchorCtr="0">
          <a:noAutofit/>
        </a:bodyPr>
        <a:lstStyle/>
        <a:p>
          <a:pPr marL="0" lvl="0" indent="0" algn="l" defTabSz="1955800">
            <a:lnSpc>
              <a:spcPct val="90000"/>
            </a:lnSpc>
            <a:spcBef>
              <a:spcPct val="0"/>
            </a:spcBef>
            <a:spcAft>
              <a:spcPct val="35000"/>
            </a:spcAft>
            <a:buNone/>
          </a:pPr>
          <a:r>
            <a:rPr lang="ru-RU"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Сигналы рукой</a:t>
          </a:r>
        </a:p>
      </dsp:txBody>
      <dsp:txXfrm>
        <a:off x="756102" y="546103"/>
        <a:ext cx="10950484" cy="1092206"/>
      </dsp:txXfrm>
    </dsp:sp>
    <dsp:sp modelId="{E35A5036-ADB1-4B18-A245-6C6336CC3733}">
      <dsp:nvSpPr>
        <dsp:cNvPr id="0" name=""/>
        <dsp:cNvSpPr/>
      </dsp:nvSpPr>
      <dsp:spPr>
        <a:xfrm>
          <a:off x="294112" y="655979"/>
          <a:ext cx="923979" cy="87245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CB4B6A-D50D-4193-A91F-2CD4CE37914E}">
      <dsp:nvSpPr>
        <dsp:cNvPr id="0" name=""/>
        <dsp:cNvSpPr/>
      </dsp:nvSpPr>
      <dsp:spPr>
        <a:xfrm>
          <a:off x="1153119" y="2184412"/>
          <a:ext cx="10553467" cy="10922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6939" tIns="111760" rIns="111760" bIns="111760" numCol="1" spcCol="1270" anchor="ctr" anchorCtr="0">
          <a:noAutofit/>
        </a:bodyPr>
        <a:lstStyle/>
        <a:p>
          <a:pPr marL="0" lvl="0" indent="0" algn="l" defTabSz="1955800">
            <a:lnSpc>
              <a:spcPct val="90000"/>
            </a:lnSpc>
            <a:spcBef>
              <a:spcPct val="0"/>
            </a:spcBef>
            <a:spcAft>
              <a:spcPct val="35000"/>
            </a:spcAft>
            <a:buNone/>
          </a:pPr>
          <a:r>
            <a:rPr lang="ru-RU"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Светофор</a:t>
          </a:r>
        </a:p>
      </dsp:txBody>
      <dsp:txXfrm>
        <a:off x="1153119" y="2184412"/>
        <a:ext cx="10553467" cy="1092206"/>
      </dsp:txXfrm>
    </dsp:sp>
    <dsp:sp modelId="{7CFE5E71-ADCC-4045-82A6-B5FB4AF91503}">
      <dsp:nvSpPr>
        <dsp:cNvPr id="0" name=""/>
        <dsp:cNvSpPr/>
      </dsp:nvSpPr>
      <dsp:spPr>
        <a:xfrm>
          <a:off x="691129" y="2294288"/>
          <a:ext cx="923979" cy="872454"/>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14A365-2521-4942-A31F-2F6CE1287263}">
      <dsp:nvSpPr>
        <dsp:cNvPr id="0" name=""/>
        <dsp:cNvSpPr/>
      </dsp:nvSpPr>
      <dsp:spPr>
        <a:xfrm>
          <a:off x="756102" y="3822721"/>
          <a:ext cx="10950484" cy="10922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6939" tIns="111760" rIns="111760" bIns="111760" numCol="1" spcCol="1270" anchor="ctr" anchorCtr="0">
          <a:noAutofit/>
        </a:bodyPr>
        <a:lstStyle/>
        <a:p>
          <a:pPr marL="0" lvl="0" indent="0" algn="l" defTabSz="1955800">
            <a:lnSpc>
              <a:spcPct val="90000"/>
            </a:lnSpc>
            <a:spcBef>
              <a:spcPct val="0"/>
            </a:spcBef>
            <a:spcAft>
              <a:spcPct val="35000"/>
            </a:spcAft>
            <a:buNone/>
          </a:pPr>
          <a:r>
            <a:rPr lang="ru-RU"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Поиск ошибок</a:t>
          </a:r>
        </a:p>
      </dsp:txBody>
      <dsp:txXfrm>
        <a:off x="756102" y="3822721"/>
        <a:ext cx="10950484" cy="1092206"/>
      </dsp:txXfrm>
    </dsp:sp>
    <dsp:sp modelId="{72FD61C7-DB5E-49A5-A982-DC350FE95F72}">
      <dsp:nvSpPr>
        <dsp:cNvPr id="0" name=""/>
        <dsp:cNvSpPr/>
      </dsp:nvSpPr>
      <dsp:spPr>
        <a:xfrm>
          <a:off x="294112" y="3932597"/>
          <a:ext cx="923979" cy="87245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5685B-6F7E-4E90-880E-B9A762344640}">
      <dsp:nvSpPr>
        <dsp:cNvPr id="0" name=""/>
        <dsp:cNvSpPr/>
      </dsp:nvSpPr>
      <dsp:spPr>
        <a:xfrm>
          <a:off x="875650" y="2177702"/>
          <a:ext cx="2709241" cy="16227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Психологическая установка </a:t>
          </a:r>
          <a:br>
            <a:rPr lang="ru-RU" sz="1800" b="1" kern="1200" dirty="0">
              <a:effectLst>
                <a:outerShdw blurRad="38100" dist="38100" dir="2700000" algn="tl">
                  <a:srgbClr val="000000">
                    <a:alpha val="43137"/>
                  </a:srgbClr>
                </a:outerShdw>
              </a:effectLst>
              <a:latin typeface="Arial" pitchFamily="34" charset="0"/>
              <a:cs typeface="Arial" pitchFamily="34" charset="0"/>
            </a:rPr>
          </a:br>
          <a:r>
            <a:rPr lang="ru-RU" sz="1800" b="1" kern="1200" dirty="0">
              <a:effectLst>
                <a:outerShdw blurRad="38100" dist="38100" dir="2700000" algn="tl">
                  <a:srgbClr val="000000">
                    <a:alpha val="43137"/>
                  </a:srgbClr>
                </a:outerShdw>
              </a:effectLst>
              <a:latin typeface="Arial" pitchFamily="34" charset="0"/>
              <a:cs typeface="Arial" pitchFamily="34" charset="0"/>
            </a:rPr>
            <a:t>на урок</a:t>
          </a:r>
        </a:p>
      </dsp:txBody>
      <dsp:txXfrm>
        <a:off x="923178" y="2225230"/>
        <a:ext cx="2614185" cy="1527681"/>
      </dsp:txXfrm>
    </dsp:sp>
    <dsp:sp modelId="{CF55D719-7363-449A-92C2-BB36936D7E92}">
      <dsp:nvSpPr>
        <dsp:cNvPr id="0" name=""/>
        <dsp:cNvSpPr/>
      </dsp:nvSpPr>
      <dsp:spPr>
        <a:xfrm rot="17051759">
          <a:off x="3068226" y="2318242"/>
          <a:ext cx="1369086" cy="14378"/>
        </a:xfrm>
        <a:custGeom>
          <a:avLst/>
          <a:gdLst/>
          <a:ahLst/>
          <a:cxnLst/>
          <a:rect l="0" t="0" r="0" b="0"/>
          <a:pathLst>
            <a:path>
              <a:moveTo>
                <a:pt x="0" y="7189"/>
              </a:moveTo>
              <a:lnTo>
                <a:pt x="1369086" y="71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3718542" y="2291204"/>
        <a:ext cx="68454" cy="68454"/>
      </dsp:txXfrm>
    </dsp:sp>
    <dsp:sp modelId="{8F5327B5-A19F-4C2E-8904-6A8BF1921F50}">
      <dsp:nvSpPr>
        <dsp:cNvPr id="0" name=""/>
        <dsp:cNvSpPr/>
      </dsp:nvSpPr>
      <dsp:spPr>
        <a:xfrm>
          <a:off x="3920646" y="1061716"/>
          <a:ext cx="2193162" cy="12001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Создание мотивации </a:t>
          </a:r>
          <a:br>
            <a:rPr lang="ru-RU" sz="1800" b="1" kern="1200" dirty="0">
              <a:effectLst>
                <a:outerShdw blurRad="38100" dist="38100" dir="2700000" algn="tl">
                  <a:srgbClr val="000000">
                    <a:alpha val="43137"/>
                  </a:srgbClr>
                </a:outerShdw>
              </a:effectLst>
              <a:latin typeface="Arial" pitchFamily="34" charset="0"/>
              <a:cs typeface="Arial" pitchFamily="34" charset="0"/>
            </a:rPr>
          </a:br>
          <a:r>
            <a:rPr lang="ru-RU" sz="1800" b="1" kern="1200" dirty="0">
              <a:effectLst>
                <a:outerShdw blurRad="38100" dist="38100" dir="2700000" algn="tl">
                  <a:srgbClr val="000000">
                    <a:alpha val="43137"/>
                  </a:srgbClr>
                </a:outerShdw>
              </a:effectLst>
              <a:latin typeface="Arial" pitchFamily="34" charset="0"/>
              <a:cs typeface="Arial" pitchFamily="34" charset="0"/>
            </a:rPr>
            <a:t>урока</a:t>
          </a:r>
        </a:p>
      </dsp:txBody>
      <dsp:txXfrm>
        <a:off x="3955797" y="1096867"/>
        <a:ext cx="2122860" cy="1129850"/>
      </dsp:txXfrm>
    </dsp:sp>
    <dsp:sp modelId="{F60F30A1-43AD-4822-A018-4F5634317F89}">
      <dsp:nvSpPr>
        <dsp:cNvPr id="0" name=""/>
        <dsp:cNvSpPr/>
      </dsp:nvSpPr>
      <dsp:spPr>
        <a:xfrm rot="16983315">
          <a:off x="5538507" y="930634"/>
          <a:ext cx="1486357" cy="14378"/>
        </a:xfrm>
        <a:custGeom>
          <a:avLst/>
          <a:gdLst/>
          <a:ahLst/>
          <a:cxnLst/>
          <a:rect l="0" t="0" r="0" b="0"/>
          <a:pathLst>
            <a:path>
              <a:moveTo>
                <a:pt x="0" y="7189"/>
              </a:moveTo>
              <a:lnTo>
                <a:pt x="1486357"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44527" y="900664"/>
        <a:ext cx="74317" cy="74317"/>
      </dsp:txXfrm>
    </dsp:sp>
    <dsp:sp modelId="{4E25B09B-5D8C-4EEB-853D-745A566CC566}">
      <dsp:nvSpPr>
        <dsp:cNvPr id="0" name=""/>
        <dsp:cNvSpPr/>
      </dsp:nvSpPr>
      <dsp:spPr>
        <a:xfrm>
          <a:off x="6449563" y="4007"/>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Элементы новизны</a:t>
          </a:r>
        </a:p>
      </dsp:txBody>
      <dsp:txXfrm>
        <a:off x="6461855" y="16299"/>
        <a:ext cx="5386873" cy="395108"/>
      </dsp:txXfrm>
    </dsp:sp>
    <dsp:sp modelId="{215905AD-EA94-4B00-9EB3-6FF662F75C1F}">
      <dsp:nvSpPr>
        <dsp:cNvPr id="0" name=""/>
        <dsp:cNvSpPr/>
      </dsp:nvSpPr>
      <dsp:spPr>
        <a:xfrm rot="17350740">
          <a:off x="5770677" y="1171957"/>
          <a:ext cx="1022018" cy="14378"/>
        </a:xfrm>
        <a:custGeom>
          <a:avLst/>
          <a:gdLst/>
          <a:ahLst/>
          <a:cxnLst/>
          <a:rect l="0" t="0" r="0" b="0"/>
          <a:pathLst>
            <a:path>
              <a:moveTo>
                <a:pt x="0" y="7189"/>
              </a:moveTo>
              <a:lnTo>
                <a:pt x="1022018"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56135" y="1153596"/>
        <a:ext cx="51100" cy="51100"/>
      </dsp:txXfrm>
    </dsp:sp>
    <dsp:sp modelId="{79DDD15D-1E3D-4E35-851A-87050DFA9440}">
      <dsp:nvSpPr>
        <dsp:cNvPr id="0" name=""/>
        <dsp:cNvSpPr/>
      </dsp:nvSpPr>
      <dsp:spPr>
        <a:xfrm>
          <a:off x="6449563" y="486653"/>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Необычная форма </a:t>
          </a:r>
        </a:p>
      </dsp:txBody>
      <dsp:txXfrm>
        <a:off x="6461855" y="498945"/>
        <a:ext cx="5386873" cy="395108"/>
      </dsp:txXfrm>
    </dsp:sp>
    <dsp:sp modelId="{4AD5AC56-A6E6-4CBC-9CB3-36F6019FED52}">
      <dsp:nvSpPr>
        <dsp:cNvPr id="0" name=""/>
        <dsp:cNvSpPr/>
      </dsp:nvSpPr>
      <dsp:spPr>
        <a:xfrm rot="18289469">
          <a:off x="5987714" y="1413280"/>
          <a:ext cx="587944" cy="14378"/>
        </a:xfrm>
        <a:custGeom>
          <a:avLst/>
          <a:gdLst/>
          <a:ahLst/>
          <a:cxnLst/>
          <a:rect l="0" t="0" r="0" b="0"/>
          <a:pathLst>
            <a:path>
              <a:moveTo>
                <a:pt x="0" y="7189"/>
              </a:moveTo>
              <a:lnTo>
                <a:pt x="587944"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66987" y="1405771"/>
        <a:ext cx="29397" cy="29397"/>
      </dsp:txXfrm>
    </dsp:sp>
    <dsp:sp modelId="{39F299CE-086D-4AC5-B9C1-DB323F175684}">
      <dsp:nvSpPr>
        <dsp:cNvPr id="0" name=""/>
        <dsp:cNvSpPr/>
      </dsp:nvSpPr>
      <dsp:spPr>
        <a:xfrm>
          <a:off x="6449563" y="969300"/>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Занимательность</a:t>
          </a:r>
        </a:p>
      </dsp:txBody>
      <dsp:txXfrm>
        <a:off x="6461855" y="981592"/>
        <a:ext cx="5386873" cy="395108"/>
      </dsp:txXfrm>
    </dsp:sp>
    <dsp:sp modelId="{4DAF090D-BFD3-4790-98F2-774832666CE1}">
      <dsp:nvSpPr>
        <dsp:cNvPr id="0" name=""/>
        <dsp:cNvSpPr/>
      </dsp:nvSpPr>
      <dsp:spPr>
        <a:xfrm>
          <a:off x="6113809" y="1654603"/>
          <a:ext cx="335754" cy="14378"/>
        </a:xfrm>
        <a:custGeom>
          <a:avLst/>
          <a:gdLst/>
          <a:ahLst/>
          <a:cxnLst/>
          <a:rect l="0" t="0" r="0" b="0"/>
          <a:pathLst>
            <a:path>
              <a:moveTo>
                <a:pt x="0" y="7189"/>
              </a:moveTo>
              <a:lnTo>
                <a:pt x="335754"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73292" y="1653399"/>
        <a:ext cx="16787" cy="16787"/>
      </dsp:txXfrm>
    </dsp:sp>
    <dsp:sp modelId="{B91B2967-FC0E-49EA-8466-45E23D8811F4}">
      <dsp:nvSpPr>
        <dsp:cNvPr id="0" name=""/>
        <dsp:cNvSpPr/>
      </dsp:nvSpPr>
      <dsp:spPr>
        <a:xfrm>
          <a:off x="6449563" y="1451946"/>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Противоречивая информация</a:t>
          </a:r>
        </a:p>
      </dsp:txBody>
      <dsp:txXfrm>
        <a:off x="6461855" y="1464238"/>
        <a:ext cx="5386873" cy="395108"/>
      </dsp:txXfrm>
    </dsp:sp>
    <dsp:sp modelId="{222D504C-A820-4212-ACC1-3AB902DF0EDB}">
      <dsp:nvSpPr>
        <dsp:cNvPr id="0" name=""/>
        <dsp:cNvSpPr/>
      </dsp:nvSpPr>
      <dsp:spPr>
        <a:xfrm rot="3310531">
          <a:off x="5987714" y="1895927"/>
          <a:ext cx="587944" cy="14378"/>
        </a:xfrm>
        <a:custGeom>
          <a:avLst/>
          <a:gdLst/>
          <a:ahLst/>
          <a:cxnLst/>
          <a:rect l="0" t="0" r="0" b="0"/>
          <a:pathLst>
            <a:path>
              <a:moveTo>
                <a:pt x="0" y="7189"/>
              </a:moveTo>
              <a:lnTo>
                <a:pt x="587944"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66987" y="1888417"/>
        <a:ext cx="29397" cy="29397"/>
      </dsp:txXfrm>
    </dsp:sp>
    <dsp:sp modelId="{7EC82179-57AA-43D9-BFE1-2E48CFDB68B1}">
      <dsp:nvSpPr>
        <dsp:cNvPr id="0" name=""/>
        <dsp:cNvSpPr/>
      </dsp:nvSpPr>
      <dsp:spPr>
        <a:xfrm>
          <a:off x="6449563" y="1934593"/>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Личная значимость</a:t>
          </a:r>
        </a:p>
      </dsp:txBody>
      <dsp:txXfrm>
        <a:off x="6461855" y="1946885"/>
        <a:ext cx="5386873" cy="395108"/>
      </dsp:txXfrm>
    </dsp:sp>
    <dsp:sp modelId="{C3D21942-653F-4FA7-9E9C-AD5E5A9C1BAF}">
      <dsp:nvSpPr>
        <dsp:cNvPr id="0" name=""/>
        <dsp:cNvSpPr/>
      </dsp:nvSpPr>
      <dsp:spPr>
        <a:xfrm rot="4249260">
          <a:off x="5770677" y="2137250"/>
          <a:ext cx="1022018" cy="14378"/>
        </a:xfrm>
        <a:custGeom>
          <a:avLst/>
          <a:gdLst/>
          <a:ahLst/>
          <a:cxnLst/>
          <a:rect l="0" t="0" r="0" b="0"/>
          <a:pathLst>
            <a:path>
              <a:moveTo>
                <a:pt x="0" y="7189"/>
              </a:moveTo>
              <a:lnTo>
                <a:pt x="1022018"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56135" y="2118889"/>
        <a:ext cx="51100" cy="51100"/>
      </dsp:txXfrm>
    </dsp:sp>
    <dsp:sp modelId="{CBD24833-5FFC-44E7-A5E1-CA98980830BB}">
      <dsp:nvSpPr>
        <dsp:cNvPr id="0" name=""/>
        <dsp:cNvSpPr/>
      </dsp:nvSpPr>
      <dsp:spPr>
        <a:xfrm>
          <a:off x="6449563" y="2417239"/>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Фантазия </a:t>
          </a:r>
        </a:p>
      </dsp:txBody>
      <dsp:txXfrm>
        <a:off x="6461855" y="2429531"/>
        <a:ext cx="5386873" cy="395108"/>
      </dsp:txXfrm>
    </dsp:sp>
    <dsp:sp modelId="{8021C0D2-AB31-448E-BB78-FCC760B6BCAF}">
      <dsp:nvSpPr>
        <dsp:cNvPr id="0" name=""/>
        <dsp:cNvSpPr/>
      </dsp:nvSpPr>
      <dsp:spPr>
        <a:xfrm rot="4616685">
          <a:off x="5538507" y="2378573"/>
          <a:ext cx="1486357" cy="14378"/>
        </a:xfrm>
        <a:custGeom>
          <a:avLst/>
          <a:gdLst/>
          <a:ahLst/>
          <a:cxnLst/>
          <a:rect l="0" t="0" r="0" b="0"/>
          <a:pathLst>
            <a:path>
              <a:moveTo>
                <a:pt x="0" y="7189"/>
              </a:moveTo>
              <a:lnTo>
                <a:pt x="1486357"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44527" y="2348603"/>
        <a:ext cx="74317" cy="74317"/>
      </dsp:txXfrm>
    </dsp:sp>
    <dsp:sp modelId="{C4CA1D4A-FD99-4889-8D0F-2C7F41963CA8}">
      <dsp:nvSpPr>
        <dsp:cNvPr id="0" name=""/>
        <dsp:cNvSpPr/>
      </dsp:nvSpPr>
      <dsp:spPr>
        <a:xfrm>
          <a:off x="6449563" y="2899886"/>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Сообразительность</a:t>
          </a:r>
        </a:p>
      </dsp:txBody>
      <dsp:txXfrm>
        <a:off x="6461855" y="2912178"/>
        <a:ext cx="5386873" cy="395108"/>
      </dsp:txXfrm>
    </dsp:sp>
    <dsp:sp modelId="{C08D85E7-0E3A-45DB-8F92-3D8EE72FEEEA}">
      <dsp:nvSpPr>
        <dsp:cNvPr id="0" name=""/>
        <dsp:cNvSpPr/>
      </dsp:nvSpPr>
      <dsp:spPr>
        <a:xfrm rot="4548241">
          <a:off x="3068226" y="3645520"/>
          <a:ext cx="1369086" cy="14378"/>
        </a:xfrm>
        <a:custGeom>
          <a:avLst/>
          <a:gdLst/>
          <a:ahLst/>
          <a:cxnLst/>
          <a:rect l="0" t="0" r="0" b="0"/>
          <a:pathLst>
            <a:path>
              <a:moveTo>
                <a:pt x="0" y="7189"/>
              </a:moveTo>
              <a:lnTo>
                <a:pt x="1369086" y="71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3718542" y="3618482"/>
        <a:ext cx="68454" cy="68454"/>
      </dsp:txXfrm>
    </dsp:sp>
    <dsp:sp modelId="{30A943BA-1A5E-4CA5-B9C1-EC44264E5200}">
      <dsp:nvSpPr>
        <dsp:cNvPr id="0" name=""/>
        <dsp:cNvSpPr/>
      </dsp:nvSpPr>
      <dsp:spPr>
        <a:xfrm>
          <a:off x="3920646" y="3716272"/>
          <a:ext cx="2193162" cy="12001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Эмоциональное вхождение </a:t>
          </a:r>
          <a:br>
            <a:rPr lang="ru-RU" sz="1800" b="1" kern="1200" dirty="0">
              <a:effectLst>
                <a:outerShdw blurRad="38100" dist="38100" dir="2700000" algn="tl">
                  <a:srgbClr val="000000">
                    <a:alpha val="43137"/>
                  </a:srgbClr>
                </a:outerShdw>
              </a:effectLst>
              <a:latin typeface="Arial" pitchFamily="34" charset="0"/>
              <a:cs typeface="Arial" pitchFamily="34" charset="0"/>
            </a:rPr>
          </a:br>
          <a:r>
            <a:rPr lang="ru-RU" sz="1800" b="1" kern="1200" dirty="0">
              <a:effectLst>
                <a:outerShdw blurRad="38100" dist="38100" dir="2700000" algn="tl">
                  <a:srgbClr val="000000">
                    <a:alpha val="43137"/>
                  </a:srgbClr>
                </a:outerShdw>
              </a:effectLst>
              <a:latin typeface="Arial" pitchFamily="34" charset="0"/>
              <a:cs typeface="Arial" pitchFamily="34" charset="0"/>
            </a:rPr>
            <a:t>в урок</a:t>
          </a:r>
        </a:p>
      </dsp:txBody>
      <dsp:txXfrm>
        <a:off x="3955797" y="3751423"/>
        <a:ext cx="2122860" cy="1129850"/>
      </dsp:txXfrm>
    </dsp:sp>
    <dsp:sp modelId="{F60E34F3-7A95-4B83-8B8A-9D380063E020}">
      <dsp:nvSpPr>
        <dsp:cNvPr id="0" name=""/>
        <dsp:cNvSpPr/>
      </dsp:nvSpPr>
      <dsp:spPr>
        <a:xfrm rot="17692822">
          <a:off x="5882667" y="3947174"/>
          <a:ext cx="798036" cy="14378"/>
        </a:xfrm>
        <a:custGeom>
          <a:avLst/>
          <a:gdLst/>
          <a:ahLst/>
          <a:cxnLst/>
          <a:rect l="0" t="0" r="0" b="0"/>
          <a:pathLst>
            <a:path>
              <a:moveTo>
                <a:pt x="0" y="7189"/>
              </a:moveTo>
              <a:lnTo>
                <a:pt x="798036"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61735" y="3934412"/>
        <a:ext cx="39901" cy="39901"/>
      </dsp:txXfrm>
    </dsp:sp>
    <dsp:sp modelId="{6CE4C80E-4159-4083-9CF3-8066A671C13B}">
      <dsp:nvSpPr>
        <dsp:cNvPr id="0" name=""/>
        <dsp:cNvSpPr/>
      </dsp:nvSpPr>
      <dsp:spPr>
        <a:xfrm>
          <a:off x="6449563" y="3382532"/>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Подари настроение (поделись улыбкой)</a:t>
          </a:r>
        </a:p>
      </dsp:txBody>
      <dsp:txXfrm>
        <a:off x="6461855" y="3394824"/>
        <a:ext cx="5386873" cy="395108"/>
      </dsp:txXfrm>
    </dsp:sp>
    <dsp:sp modelId="{A9B32A76-7CC8-49F0-947D-8939EA85154A}">
      <dsp:nvSpPr>
        <dsp:cNvPr id="0" name=""/>
        <dsp:cNvSpPr/>
      </dsp:nvSpPr>
      <dsp:spPr>
        <a:xfrm rot="19457599">
          <a:off x="6074945" y="4188498"/>
          <a:ext cx="413482" cy="14378"/>
        </a:xfrm>
        <a:custGeom>
          <a:avLst/>
          <a:gdLst/>
          <a:ahLst/>
          <a:cxnLst/>
          <a:rect l="0" t="0" r="0" b="0"/>
          <a:pathLst>
            <a:path>
              <a:moveTo>
                <a:pt x="0" y="7189"/>
              </a:moveTo>
              <a:lnTo>
                <a:pt x="413482"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71349" y="4185350"/>
        <a:ext cx="20674" cy="20674"/>
      </dsp:txXfrm>
    </dsp:sp>
    <dsp:sp modelId="{A98C31A5-DDB9-49E1-93A2-57FCACE30886}">
      <dsp:nvSpPr>
        <dsp:cNvPr id="0" name=""/>
        <dsp:cNvSpPr/>
      </dsp:nvSpPr>
      <dsp:spPr>
        <a:xfrm>
          <a:off x="6449563" y="3865179"/>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Подари музыку</a:t>
          </a:r>
        </a:p>
      </dsp:txBody>
      <dsp:txXfrm>
        <a:off x="6461855" y="3877471"/>
        <a:ext cx="5386873" cy="395108"/>
      </dsp:txXfrm>
    </dsp:sp>
    <dsp:sp modelId="{268E0416-F4FE-4DE0-82A7-D6C933FD765E}">
      <dsp:nvSpPr>
        <dsp:cNvPr id="0" name=""/>
        <dsp:cNvSpPr/>
      </dsp:nvSpPr>
      <dsp:spPr>
        <a:xfrm rot="2142401">
          <a:off x="6074945" y="4429821"/>
          <a:ext cx="413482" cy="14378"/>
        </a:xfrm>
        <a:custGeom>
          <a:avLst/>
          <a:gdLst/>
          <a:ahLst/>
          <a:cxnLst/>
          <a:rect l="0" t="0" r="0" b="0"/>
          <a:pathLst>
            <a:path>
              <a:moveTo>
                <a:pt x="0" y="7189"/>
              </a:moveTo>
              <a:lnTo>
                <a:pt x="413482"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71349" y="4426673"/>
        <a:ext cx="20674" cy="20674"/>
      </dsp:txXfrm>
    </dsp:sp>
    <dsp:sp modelId="{FEBA2325-605B-4FF5-8034-849FC3F6353D}">
      <dsp:nvSpPr>
        <dsp:cNvPr id="0" name=""/>
        <dsp:cNvSpPr/>
      </dsp:nvSpPr>
      <dsp:spPr>
        <a:xfrm>
          <a:off x="6449563" y="4347825"/>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Выбери цвет своего настроения</a:t>
          </a:r>
        </a:p>
      </dsp:txBody>
      <dsp:txXfrm>
        <a:off x="6461855" y="4360117"/>
        <a:ext cx="5386873" cy="395108"/>
      </dsp:txXfrm>
    </dsp:sp>
    <dsp:sp modelId="{8F69B5BE-90E3-471F-A7A7-961180F52BE8}">
      <dsp:nvSpPr>
        <dsp:cNvPr id="0" name=""/>
        <dsp:cNvSpPr/>
      </dsp:nvSpPr>
      <dsp:spPr>
        <a:xfrm rot="3907178">
          <a:off x="5882667" y="4671144"/>
          <a:ext cx="798036" cy="14378"/>
        </a:xfrm>
        <a:custGeom>
          <a:avLst/>
          <a:gdLst/>
          <a:ahLst/>
          <a:cxnLst/>
          <a:rect l="0" t="0" r="0" b="0"/>
          <a:pathLst>
            <a:path>
              <a:moveTo>
                <a:pt x="0" y="7189"/>
              </a:moveTo>
              <a:lnTo>
                <a:pt x="798036"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61735" y="4658382"/>
        <a:ext cx="39901" cy="39901"/>
      </dsp:txXfrm>
    </dsp:sp>
    <dsp:sp modelId="{C5E6BDC0-C9CB-47CC-9F13-C6DF574A060B}">
      <dsp:nvSpPr>
        <dsp:cNvPr id="0" name=""/>
        <dsp:cNvSpPr/>
      </dsp:nvSpPr>
      <dsp:spPr>
        <a:xfrm>
          <a:off x="6449563" y="4830472"/>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Arial" pitchFamily="34" charset="0"/>
              <a:cs typeface="Arial" pitchFamily="34" charset="0"/>
            </a:rPr>
            <a:t>Почему я радуюсь</a:t>
          </a:r>
        </a:p>
      </dsp:txBody>
      <dsp:txXfrm>
        <a:off x="6461855" y="4842764"/>
        <a:ext cx="5386873" cy="39510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DBFD7-D77B-4B0C-9408-236CD38BEEF8}">
      <dsp:nvSpPr>
        <dsp:cNvPr id="0" name=""/>
        <dsp:cNvSpPr/>
      </dsp:nvSpPr>
      <dsp:spPr>
        <a:xfrm rot="10800000">
          <a:off x="1810025" y="1259"/>
          <a:ext cx="5794123" cy="140241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425" tIns="121920" rIns="227584" bIns="121920" numCol="1" spcCol="1270" anchor="ctr" anchorCtr="0">
          <a:noAutofit/>
        </a:bodyPr>
        <a:lstStyle/>
        <a:p>
          <a:pPr marL="0" lvl="0" indent="0" algn="ctr" defTabSz="1422400">
            <a:lnSpc>
              <a:spcPct val="90000"/>
            </a:lnSpc>
            <a:spcBef>
              <a:spcPct val="0"/>
            </a:spcBef>
            <a:spcAft>
              <a:spcPct val="35000"/>
            </a:spcAft>
            <a:buNone/>
          </a:pPr>
          <a:r>
            <a:rPr lang="ru-RU" sz="3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Понимаю и могу объяснить</a:t>
          </a:r>
        </a:p>
      </dsp:txBody>
      <dsp:txXfrm rot="10800000">
        <a:off x="2160628" y="1259"/>
        <a:ext cx="5443520" cy="1402413"/>
      </dsp:txXfrm>
    </dsp:sp>
    <dsp:sp modelId="{3DF544C3-8240-4721-92A6-24C35D06F5EA}">
      <dsp:nvSpPr>
        <dsp:cNvPr id="0" name=""/>
        <dsp:cNvSpPr/>
      </dsp:nvSpPr>
      <dsp:spPr>
        <a:xfrm>
          <a:off x="1108818" y="1259"/>
          <a:ext cx="1402413" cy="1402413"/>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325B2-0ED3-45D5-85F7-6B493D3E0ABD}">
      <dsp:nvSpPr>
        <dsp:cNvPr id="0" name=""/>
        <dsp:cNvSpPr/>
      </dsp:nvSpPr>
      <dsp:spPr>
        <a:xfrm rot="10800000">
          <a:off x="1810025" y="1822304"/>
          <a:ext cx="5794123" cy="1402413"/>
        </a:xfrm>
        <a:prstGeom prst="homePlate">
          <a:avLst/>
        </a:prstGeom>
        <a:solidFill>
          <a:schemeClr val="accent3">
            <a:hueOff val="5812304"/>
            <a:satOff val="-18573"/>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425" tIns="121920" rIns="227584" bIns="121920" numCol="1" spcCol="1270" anchor="ctr" anchorCtr="0">
          <a:noAutofit/>
        </a:bodyPr>
        <a:lstStyle/>
        <a:p>
          <a:pPr marL="0" lvl="0" indent="0" algn="ctr" defTabSz="1422400">
            <a:lnSpc>
              <a:spcPct val="90000"/>
            </a:lnSpc>
            <a:spcBef>
              <a:spcPct val="0"/>
            </a:spcBef>
            <a:spcAft>
              <a:spcPct val="35000"/>
            </a:spcAft>
            <a:buNone/>
          </a:pPr>
          <a:r>
            <a:rPr lang="ru-RU" sz="3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Все еще не понимаю</a:t>
          </a:r>
        </a:p>
      </dsp:txBody>
      <dsp:txXfrm rot="10800000">
        <a:off x="2160628" y="1822304"/>
        <a:ext cx="5443520" cy="1402413"/>
      </dsp:txXfrm>
    </dsp:sp>
    <dsp:sp modelId="{4FEBE03A-6FC0-481D-A158-F5F9E2E74C4C}">
      <dsp:nvSpPr>
        <dsp:cNvPr id="0" name=""/>
        <dsp:cNvSpPr/>
      </dsp:nvSpPr>
      <dsp:spPr>
        <a:xfrm>
          <a:off x="1108818" y="1822304"/>
          <a:ext cx="1402413" cy="1402413"/>
        </a:xfrm>
        <a:prstGeom prst="ellipse">
          <a:avLst/>
        </a:prstGeom>
        <a:solidFill>
          <a:schemeClr val="accent3">
            <a:tint val="50000"/>
            <a:hueOff val="6364991"/>
            <a:satOff val="-26579"/>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35E5B-BDE2-49C1-92CB-06201A060715}">
      <dsp:nvSpPr>
        <dsp:cNvPr id="0" name=""/>
        <dsp:cNvSpPr/>
      </dsp:nvSpPr>
      <dsp:spPr>
        <a:xfrm rot="10800000">
          <a:off x="1810025" y="3643348"/>
          <a:ext cx="5794123" cy="1402413"/>
        </a:xfrm>
        <a:prstGeom prst="homePlate">
          <a:avLst/>
        </a:prstGeom>
        <a:solidFill>
          <a:schemeClr val="accent3">
            <a:hueOff val="11624607"/>
            <a:satOff val="-3714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425" tIns="121920" rIns="227584" bIns="121920" numCol="1" spcCol="1270" anchor="ctr" anchorCtr="0">
          <a:noAutofit/>
        </a:bodyPr>
        <a:lstStyle/>
        <a:p>
          <a:pPr marL="0" lvl="0" indent="0" algn="ctr" defTabSz="1422400">
            <a:lnSpc>
              <a:spcPct val="90000"/>
            </a:lnSpc>
            <a:spcBef>
              <a:spcPct val="0"/>
            </a:spcBef>
            <a:spcAft>
              <a:spcPct val="35000"/>
            </a:spcAft>
            <a:buNone/>
          </a:pPr>
          <a:r>
            <a:rPr lang="ru-RU" sz="3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 уверен, что понимаю правильно</a:t>
          </a:r>
        </a:p>
      </dsp:txBody>
      <dsp:txXfrm rot="10800000">
        <a:off x="2160628" y="3643348"/>
        <a:ext cx="5443520" cy="1402413"/>
      </dsp:txXfrm>
    </dsp:sp>
    <dsp:sp modelId="{671A978E-237F-4FE9-80AA-2313D4D848A5}">
      <dsp:nvSpPr>
        <dsp:cNvPr id="0" name=""/>
        <dsp:cNvSpPr/>
      </dsp:nvSpPr>
      <dsp:spPr>
        <a:xfrm>
          <a:off x="1108818" y="3643348"/>
          <a:ext cx="1402413" cy="1402413"/>
        </a:xfrm>
        <a:prstGeom prst="ellipse">
          <a:avLst/>
        </a:prstGeom>
        <a:solidFill>
          <a:schemeClr val="accent3">
            <a:tint val="50000"/>
            <a:hueOff val="12729981"/>
            <a:satOff val="-53157"/>
            <a:lumOff val="-57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918BF-2B98-4E9F-86C1-34849B75764F}">
      <dsp:nvSpPr>
        <dsp:cNvPr id="0" name=""/>
        <dsp:cNvSpPr/>
      </dsp:nvSpPr>
      <dsp:spPr>
        <a:xfrm>
          <a:off x="54" y="216015"/>
          <a:ext cx="5174228" cy="950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ru-RU"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Учитель</a:t>
          </a:r>
        </a:p>
      </dsp:txBody>
      <dsp:txXfrm>
        <a:off x="54" y="216015"/>
        <a:ext cx="5174228" cy="950400"/>
      </dsp:txXfrm>
    </dsp:sp>
    <dsp:sp modelId="{2D875FAA-068E-418D-969C-6663F4A323A1}">
      <dsp:nvSpPr>
        <dsp:cNvPr id="0" name=""/>
        <dsp:cNvSpPr/>
      </dsp:nvSpPr>
      <dsp:spPr>
        <a:xfrm>
          <a:off x="54" y="1166415"/>
          <a:ext cx="5174228" cy="317047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ru-RU" sz="3300" kern="1200" dirty="0">
              <a:latin typeface="Arial" panose="020B0604020202020204" pitchFamily="34" charset="0"/>
              <a:cs typeface="Arial" panose="020B0604020202020204" pitchFamily="34" charset="0"/>
            </a:rPr>
            <a:t>Придумывает задание</a:t>
          </a:r>
          <a:br>
            <a:rPr lang="ru-RU" sz="3300" kern="1200" dirty="0">
              <a:latin typeface="Arial" panose="020B0604020202020204" pitchFamily="34" charset="0"/>
              <a:cs typeface="Arial" panose="020B0604020202020204" pitchFamily="34" charset="0"/>
            </a:rPr>
          </a:br>
          <a:r>
            <a:rPr lang="ru-RU" sz="3300" kern="1200" dirty="0">
              <a:latin typeface="Arial" panose="020B0604020202020204" pitchFamily="34" charset="0"/>
              <a:cs typeface="Arial" panose="020B0604020202020204" pitchFamily="34" charset="0"/>
            </a:rPr>
            <a:t>с ошибками.</a:t>
          </a:r>
        </a:p>
        <a:p>
          <a:pPr marL="285750" lvl="1" indent="-285750" algn="l" defTabSz="1466850">
            <a:lnSpc>
              <a:spcPct val="90000"/>
            </a:lnSpc>
            <a:spcBef>
              <a:spcPct val="0"/>
            </a:spcBef>
            <a:spcAft>
              <a:spcPct val="15000"/>
            </a:spcAft>
            <a:buChar char="•"/>
          </a:pPr>
          <a:r>
            <a:rPr lang="ru-RU" sz="3300" kern="1200" dirty="0">
              <a:latin typeface="Arial" panose="020B0604020202020204" pitchFamily="34" charset="0"/>
              <a:cs typeface="Arial" panose="020B0604020202020204" pitchFamily="34" charset="0"/>
            </a:rPr>
            <a:t>Предлагает ученикам исправить ошибки и объяснить свою точку зрения</a:t>
          </a:r>
        </a:p>
      </dsp:txBody>
      <dsp:txXfrm>
        <a:off x="54" y="1166415"/>
        <a:ext cx="5174228" cy="3170475"/>
      </dsp:txXfrm>
    </dsp:sp>
    <dsp:sp modelId="{87B298C9-3CA2-4F6D-8F42-26D408AE75E9}">
      <dsp:nvSpPr>
        <dsp:cNvPr id="0" name=""/>
        <dsp:cNvSpPr/>
      </dsp:nvSpPr>
      <dsp:spPr>
        <a:xfrm>
          <a:off x="5898675" y="216015"/>
          <a:ext cx="5174228" cy="950400"/>
        </a:xfrm>
        <a:prstGeom prst="rect">
          <a:avLst/>
        </a:prstGeom>
        <a:solidFill>
          <a:schemeClr val="accent3">
            <a:hueOff val="11624607"/>
            <a:satOff val="-37145"/>
            <a:lumOff val="-9412"/>
            <a:alphaOff val="0"/>
          </a:schemeClr>
        </a:solidFill>
        <a:ln w="25400" cap="flat" cmpd="sng"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ru-RU"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Ученики</a:t>
          </a:r>
        </a:p>
      </dsp:txBody>
      <dsp:txXfrm>
        <a:off x="5898675" y="216015"/>
        <a:ext cx="5174228" cy="950400"/>
      </dsp:txXfrm>
    </dsp:sp>
    <dsp:sp modelId="{A364245F-7345-48C6-B983-2B1004D1648A}">
      <dsp:nvSpPr>
        <dsp:cNvPr id="0" name=""/>
        <dsp:cNvSpPr/>
      </dsp:nvSpPr>
      <dsp:spPr>
        <a:xfrm>
          <a:off x="5898675" y="1166415"/>
          <a:ext cx="5174228" cy="3170475"/>
        </a:xfrm>
        <a:prstGeom prst="rect">
          <a:avLst/>
        </a:prstGeom>
        <a:solidFill>
          <a:schemeClr val="accent3">
            <a:tint val="40000"/>
            <a:alpha val="90000"/>
            <a:hueOff val="12771134"/>
            <a:satOff val="-53098"/>
            <a:lumOff val="-4485"/>
            <a:alphaOff val="0"/>
          </a:schemeClr>
        </a:solidFill>
        <a:ln w="25400" cap="flat" cmpd="sng" algn="ctr">
          <a:solidFill>
            <a:schemeClr val="accent3">
              <a:tint val="40000"/>
              <a:alpha val="90000"/>
              <a:hueOff val="12771134"/>
              <a:satOff val="-53098"/>
              <a:lumOff val="-44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ru-RU" sz="3300" kern="1200" dirty="0">
              <a:latin typeface="Arial" panose="020B0604020202020204" pitchFamily="34" charset="0"/>
              <a:cs typeface="Arial" panose="020B0604020202020204" pitchFamily="34" charset="0"/>
            </a:rPr>
            <a:t>Ищут ошибки</a:t>
          </a:r>
          <a:br>
            <a:rPr lang="ru-RU" sz="3300" kern="1200" dirty="0">
              <a:latin typeface="Arial" panose="020B0604020202020204" pitchFamily="34" charset="0"/>
              <a:cs typeface="Arial" panose="020B0604020202020204" pitchFamily="34" charset="0"/>
            </a:rPr>
          </a:br>
          <a:r>
            <a:rPr lang="ru-RU" sz="3300" kern="1200" dirty="0">
              <a:latin typeface="Arial" panose="020B0604020202020204" pitchFamily="34" charset="0"/>
              <a:cs typeface="Arial" panose="020B0604020202020204" pitchFamily="34" charset="0"/>
            </a:rPr>
            <a:t>в заданиях.</a:t>
          </a:r>
        </a:p>
        <a:p>
          <a:pPr marL="285750" lvl="1" indent="-285750" algn="l" defTabSz="1466850">
            <a:lnSpc>
              <a:spcPct val="90000"/>
            </a:lnSpc>
            <a:spcBef>
              <a:spcPct val="0"/>
            </a:spcBef>
            <a:spcAft>
              <a:spcPct val="15000"/>
            </a:spcAft>
            <a:buChar char="•"/>
          </a:pPr>
          <a:r>
            <a:rPr lang="ru-RU" sz="3300" kern="1200" dirty="0">
              <a:latin typeface="Arial" panose="020B0604020202020204" pitchFamily="34" charset="0"/>
              <a:cs typeface="Arial" panose="020B0604020202020204" pitchFamily="34" charset="0"/>
            </a:rPr>
            <a:t>Выполняют работу устно или письменно.</a:t>
          </a:r>
        </a:p>
        <a:p>
          <a:pPr marL="285750" lvl="1" indent="-285750" algn="l" defTabSz="1466850">
            <a:lnSpc>
              <a:spcPct val="90000"/>
            </a:lnSpc>
            <a:spcBef>
              <a:spcPct val="0"/>
            </a:spcBef>
            <a:spcAft>
              <a:spcPct val="15000"/>
            </a:spcAft>
            <a:buChar char="•"/>
          </a:pPr>
          <a:r>
            <a:rPr lang="ru-RU" sz="3300" kern="1200" dirty="0">
              <a:latin typeface="Arial" panose="020B0604020202020204" pitchFamily="34" charset="0"/>
              <a:cs typeface="Arial" panose="020B0604020202020204" pitchFamily="34" charset="0"/>
            </a:rPr>
            <a:t>Аргументируют ответ</a:t>
          </a:r>
        </a:p>
      </dsp:txBody>
      <dsp:txXfrm>
        <a:off x="5898675" y="1166415"/>
        <a:ext cx="5174228" cy="31704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7F943-9FBB-4990-B81F-B351FFC65AE6}">
      <dsp:nvSpPr>
        <dsp:cNvPr id="0" name=""/>
        <dsp:cNvSpPr/>
      </dsp:nvSpPr>
      <dsp:spPr>
        <a:xfrm rot="5400000">
          <a:off x="546826" y="2186966"/>
          <a:ext cx="1639480" cy="2728059"/>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8FC27-BB22-41BF-B57A-8D2A3A540E48}">
      <dsp:nvSpPr>
        <dsp:cNvPr id="0" name=""/>
        <dsp:cNvSpPr/>
      </dsp:nvSpPr>
      <dsp:spPr>
        <a:xfrm>
          <a:off x="273156" y="3002068"/>
          <a:ext cx="2462907" cy="215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Соблюдайте требования СанПиН</a:t>
          </a:r>
        </a:p>
      </dsp:txBody>
      <dsp:txXfrm>
        <a:off x="273156" y="3002068"/>
        <a:ext cx="2462907" cy="2158882"/>
      </dsp:txXfrm>
    </dsp:sp>
    <dsp:sp modelId="{3488A08F-43AD-4275-B67F-B80E6FA5D4FE}">
      <dsp:nvSpPr>
        <dsp:cNvPr id="0" name=""/>
        <dsp:cNvSpPr/>
      </dsp:nvSpPr>
      <dsp:spPr>
        <a:xfrm>
          <a:off x="2271364" y="1986123"/>
          <a:ext cx="464699" cy="464699"/>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5EC8A-5F44-4666-943D-3D68E87E326F}">
      <dsp:nvSpPr>
        <dsp:cNvPr id="0" name=""/>
        <dsp:cNvSpPr/>
      </dsp:nvSpPr>
      <dsp:spPr>
        <a:xfrm rot="5400000">
          <a:off x="3561905" y="1440881"/>
          <a:ext cx="1639480" cy="2728059"/>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68F72-702C-4E99-89C8-6AEF82819BEA}">
      <dsp:nvSpPr>
        <dsp:cNvPr id="0" name=""/>
        <dsp:cNvSpPr/>
      </dsp:nvSpPr>
      <dsp:spPr>
        <a:xfrm>
          <a:off x="3288235" y="2255983"/>
          <a:ext cx="2462907" cy="215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Объясните, почему полезно</a:t>
          </a:r>
          <a:br>
            <a:rPr lang="ru-RU" sz="2000" kern="1200" dirty="0">
              <a:latin typeface="Arial" panose="020B0604020202020204" pitchFamily="34" charset="0"/>
              <a:cs typeface="Arial" panose="020B0604020202020204" pitchFamily="34" charset="0"/>
            </a:rPr>
          </a:br>
          <a:r>
            <a:rPr lang="ru-RU" sz="2000" kern="1200" dirty="0">
              <a:latin typeface="Arial" panose="020B0604020202020204" pitchFamily="34" charset="0"/>
              <a:cs typeface="Arial" panose="020B0604020202020204" pitchFamily="34" charset="0"/>
            </a:rPr>
            <a:t>и важно выполнить именно это домашнее задание</a:t>
          </a:r>
        </a:p>
      </dsp:txBody>
      <dsp:txXfrm>
        <a:off x="3288235" y="2255983"/>
        <a:ext cx="2462907" cy="2158882"/>
      </dsp:txXfrm>
    </dsp:sp>
    <dsp:sp modelId="{9175EBC3-A3E6-40A4-9066-52C8741D4E60}">
      <dsp:nvSpPr>
        <dsp:cNvPr id="0" name=""/>
        <dsp:cNvSpPr/>
      </dsp:nvSpPr>
      <dsp:spPr>
        <a:xfrm>
          <a:off x="5286443" y="1240039"/>
          <a:ext cx="464699" cy="464699"/>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9BEE0-0B85-4F5F-8F62-503A78F45713}">
      <dsp:nvSpPr>
        <dsp:cNvPr id="0" name=""/>
        <dsp:cNvSpPr/>
      </dsp:nvSpPr>
      <dsp:spPr>
        <a:xfrm rot="5400000">
          <a:off x="6576985" y="694797"/>
          <a:ext cx="1639480" cy="2728059"/>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047FB-7A83-4AEE-AE7A-35A2784F71C6}">
      <dsp:nvSpPr>
        <dsp:cNvPr id="0" name=""/>
        <dsp:cNvSpPr/>
      </dsp:nvSpPr>
      <dsp:spPr>
        <a:xfrm>
          <a:off x="6303315" y="1509899"/>
          <a:ext cx="2462907" cy="215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Сошлитесь</a:t>
          </a:r>
          <a:br>
            <a:rPr lang="ru-RU" sz="2000" kern="1200" dirty="0">
              <a:latin typeface="Arial" panose="020B0604020202020204" pitchFamily="34" charset="0"/>
              <a:cs typeface="Arial" panose="020B0604020202020204" pitchFamily="34" charset="0"/>
            </a:rPr>
          </a:br>
          <a:r>
            <a:rPr lang="ru-RU" sz="2000" kern="1200" dirty="0">
              <a:latin typeface="Arial" panose="020B0604020202020204" pitchFamily="34" charset="0"/>
              <a:cs typeface="Arial" panose="020B0604020202020204" pitchFamily="34" charset="0"/>
            </a:rPr>
            <a:t>на опыт, полученный </a:t>
          </a:r>
          <a:br>
            <a:rPr lang="ru-RU" sz="2000" kern="1200" dirty="0">
              <a:latin typeface="Arial" panose="020B0604020202020204" pitchFamily="34" charset="0"/>
              <a:cs typeface="Arial" panose="020B0604020202020204" pitchFamily="34" charset="0"/>
            </a:rPr>
          </a:br>
          <a:r>
            <a:rPr lang="ru-RU" sz="2000" kern="1200" dirty="0">
              <a:latin typeface="Arial" panose="020B0604020202020204" pitchFamily="34" charset="0"/>
              <a:cs typeface="Arial" panose="020B0604020202020204" pitchFamily="34" charset="0"/>
            </a:rPr>
            <a:t>в ходе урока, который поможет выполнить домашнее задание</a:t>
          </a:r>
        </a:p>
      </dsp:txBody>
      <dsp:txXfrm>
        <a:off x="6303315" y="1509899"/>
        <a:ext cx="2462907" cy="2158882"/>
      </dsp:txXfrm>
    </dsp:sp>
    <dsp:sp modelId="{D571DA35-6982-417F-B94B-08259EBE87F4}">
      <dsp:nvSpPr>
        <dsp:cNvPr id="0" name=""/>
        <dsp:cNvSpPr/>
      </dsp:nvSpPr>
      <dsp:spPr>
        <a:xfrm>
          <a:off x="8301522" y="493954"/>
          <a:ext cx="464699" cy="464699"/>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8EFE6-F0E3-4789-BB70-614DE5B70F47}">
      <dsp:nvSpPr>
        <dsp:cNvPr id="0" name=""/>
        <dsp:cNvSpPr/>
      </dsp:nvSpPr>
      <dsp:spPr>
        <a:xfrm rot="5400000">
          <a:off x="9592064" y="-51286"/>
          <a:ext cx="1639480" cy="2728059"/>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4F8EE-CD0A-49FF-8CC2-6DF5A9A44ABC}">
      <dsp:nvSpPr>
        <dsp:cNvPr id="0" name=""/>
        <dsp:cNvSpPr/>
      </dsp:nvSpPr>
      <dsp:spPr>
        <a:xfrm>
          <a:off x="9318394" y="763815"/>
          <a:ext cx="2462907" cy="215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Определите критерии оценки домашнего задания</a:t>
          </a:r>
        </a:p>
      </dsp:txBody>
      <dsp:txXfrm>
        <a:off x="9318394" y="763815"/>
        <a:ext cx="2462907" cy="215888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695F1-2625-4F82-A31F-D108D11AA8E0}">
      <dsp:nvSpPr>
        <dsp:cNvPr id="0" name=""/>
        <dsp:cNvSpPr/>
      </dsp:nvSpPr>
      <dsp:spPr>
        <a:xfrm>
          <a:off x="560452" y="428211"/>
          <a:ext cx="2218746" cy="1939463"/>
        </a:xfrm>
        <a:prstGeom prst="rightArrow">
          <a:avLst>
            <a:gd name="adj1" fmla="val 70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Arial" panose="020B0604020202020204" pitchFamily="34" charset="0"/>
              <a:cs typeface="Arial" panose="020B0604020202020204" pitchFamily="34" charset="0"/>
            </a:rPr>
            <a:t>2–3 класс</a:t>
          </a:r>
        </a:p>
      </dsp:txBody>
      <dsp:txXfrm>
        <a:off x="1115139" y="719130"/>
        <a:ext cx="1081638" cy="1357625"/>
      </dsp:txXfrm>
    </dsp:sp>
    <dsp:sp modelId="{13EEA290-C04A-4A94-A451-BAEFAEC7705F}">
      <dsp:nvSpPr>
        <dsp:cNvPr id="0" name=""/>
        <dsp:cNvSpPr/>
      </dsp:nvSpPr>
      <dsp:spPr>
        <a:xfrm>
          <a:off x="5766" y="843256"/>
          <a:ext cx="1109373" cy="110937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Arial" panose="020B0604020202020204" pitchFamily="34" charset="0"/>
              <a:cs typeface="Arial" panose="020B0604020202020204" pitchFamily="34" charset="0"/>
            </a:rPr>
            <a:t>1,5 часа</a:t>
          </a:r>
        </a:p>
      </dsp:txBody>
      <dsp:txXfrm>
        <a:off x="168230" y="1005720"/>
        <a:ext cx="784445" cy="784445"/>
      </dsp:txXfrm>
    </dsp:sp>
    <dsp:sp modelId="{0F1221EB-329C-42E2-9DE4-35DE13A96391}">
      <dsp:nvSpPr>
        <dsp:cNvPr id="0" name=""/>
        <dsp:cNvSpPr/>
      </dsp:nvSpPr>
      <dsp:spPr>
        <a:xfrm>
          <a:off x="3472557" y="428211"/>
          <a:ext cx="2218746" cy="1939463"/>
        </a:xfrm>
        <a:prstGeom prst="rightArrow">
          <a:avLst>
            <a:gd name="adj1" fmla="val 70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Arial" panose="020B0604020202020204" pitchFamily="34" charset="0"/>
              <a:cs typeface="Arial" panose="020B0604020202020204" pitchFamily="34" charset="0"/>
            </a:rPr>
            <a:t>4–5 класс</a:t>
          </a:r>
        </a:p>
      </dsp:txBody>
      <dsp:txXfrm>
        <a:off x="4027244" y="719130"/>
        <a:ext cx="1081638" cy="1357625"/>
      </dsp:txXfrm>
    </dsp:sp>
    <dsp:sp modelId="{DB3C95A6-6BFC-4553-AC23-17285160CBD4}">
      <dsp:nvSpPr>
        <dsp:cNvPr id="0" name=""/>
        <dsp:cNvSpPr/>
      </dsp:nvSpPr>
      <dsp:spPr>
        <a:xfrm>
          <a:off x="2917871" y="843256"/>
          <a:ext cx="1109373" cy="110937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Arial" panose="020B0604020202020204" pitchFamily="34" charset="0"/>
              <a:cs typeface="Arial" panose="020B0604020202020204" pitchFamily="34" charset="0"/>
            </a:rPr>
            <a:t>2 часа</a:t>
          </a:r>
        </a:p>
      </dsp:txBody>
      <dsp:txXfrm>
        <a:off x="3080335" y="1005720"/>
        <a:ext cx="784445" cy="784445"/>
      </dsp:txXfrm>
    </dsp:sp>
    <dsp:sp modelId="{E478B59E-64CC-4333-8DE1-2FA47A318896}">
      <dsp:nvSpPr>
        <dsp:cNvPr id="0" name=""/>
        <dsp:cNvSpPr/>
      </dsp:nvSpPr>
      <dsp:spPr>
        <a:xfrm>
          <a:off x="6384662" y="428211"/>
          <a:ext cx="2218746" cy="1939463"/>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Arial" panose="020B0604020202020204" pitchFamily="34" charset="0"/>
              <a:cs typeface="Arial" panose="020B0604020202020204" pitchFamily="34" charset="0"/>
            </a:rPr>
            <a:t>6–8 класс</a:t>
          </a:r>
        </a:p>
      </dsp:txBody>
      <dsp:txXfrm>
        <a:off x="6939349" y="719130"/>
        <a:ext cx="1081638" cy="1357625"/>
      </dsp:txXfrm>
    </dsp:sp>
    <dsp:sp modelId="{9A458F48-E0F9-418B-AE22-9977FFAD5ED9}">
      <dsp:nvSpPr>
        <dsp:cNvPr id="0" name=""/>
        <dsp:cNvSpPr/>
      </dsp:nvSpPr>
      <dsp:spPr>
        <a:xfrm>
          <a:off x="5829975" y="843256"/>
          <a:ext cx="1109373" cy="110937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Arial" panose="020B0604020202020204" pitchFamily="34" charset="0"/>
              <a:cs typeface="Arial" panose="020B0604020202020204" pitchFamily="34" charset="0"/>
            </a:rPr>
            <a:t>2,5 часа</a:t>
          </a:r>
        </a:p>
      </dsp:txBody>
      <dsp:txXfrm>
        <a:off x="5992439" y="1005720"/>
        <a:ext cx="784445" cy="784445"/>
      </dsp:txXfrm>
    </dsp:sp>
    <dsp:sp modelId="{F10EBE20-7C94-4AA8-800D-041A47153D3F}">
      <dsp:nvSpPr>
        <dsp:cNvPr id="0" name=""/>
        <dsp:cNvSpPr/>
      </dsp:nvSpPr>
      <dsp:spPr>
        <a:xfrm>
          <a:off x="9296767" y="428211"/>
          <a:ext cx="2218746" cy="1939463"/>
        </a:xfrm>
        <a:prstGeom prst="rightArrow">
          <a:avLst>
            <a:gd name="adj1" fmla="val 70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Arial" panose="020B0604020202020204" pitchFamily="34" charset="0"/>
              <a:cs typeface="Arial" panose="020B0604020202020204" pitchFamily="34" charset="0"/>
            </a:rPr>
            <a:t>9–11 класс</a:t>
          </a:r>
        </a:p>
      </dsp:txBody>
      <dsp:txXfrm>
        <a:off x="9851453" y="719130"/>
        <a:ext cx="1081638" cy="1357625"/>
      </dsp:txXfrm>
    </dsp:sp>
    <dsp:sp modelId="{FB277E60-31AB-48DE-B9EC-97DEBFD01504}">
      <dsp:nvSpPr>
        <dsp:cNvPr id="0" name=""/>
        <dsp:cNvSpPr/>
      </dsp:nvSpPr>
      <dsp:spPr>
        <a:xfrm>
          <a:off x="8742080" y="843256"/>
          <a:ext cx="1109373" cy="110937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Arial" panose="020B0604020202020204" pitchFamily="34" charset="0"/>
              <a:cs typeface="Arial" panose="020B0604020202020204" pitchFamily="34" charset="0"/>
            </a:rPr>
            <a:t>3,5 часа</a:t>
          </a:r>
        </a:p>
      </dsp:txBody>
      <dsp:txXfrm>
        <a:off x="8904544" y="1005720"/>
        <a:ext cx="784445" cy="7844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5F8C0-76F8-40EB-BF4C-A2711B5D7E01}">
      <dsp:nvSpPr>
        <dsp:cNvPr id="0" name=""/>
        <dsp:cNvSpPr/>
      </dsp:nvSpPr>
      <dsp:spPr>
        <a:xfrm>
          <a:off x="289213" y="1251"/>
          <a:ext cx="3434990" cy="14815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Эмоциональность учителя</a:t>
          </a:r>
        </a:p>
      </dsp:txBody>
      <dsp:txXfrm>
        <a:off x="289213" y="1251"/>
        <a:ext cx="3434990" cy="1481599"/>
      </dsp:txXfrm>
    </dsp:sp>
    <dsp:sp modelId="{BFE11B83-E0DB-4077-8F15-19BC40EC02E7}">
      <dsp:nvSpPr>
        <dsp:cNvPr id="0" name=""/>
        <dsp:cNvSpPr/>
      </dsp:nvSpPr>
      <dsp:spPr>
        <a:xfrm>
          <a:off x="3971136" y="1251"/>
          <a:ext cx="3434990" cy="148159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Юмор учителя</a:t>
          </a:r>
        </a:p>
      </dsp:txBody>
      <dsp:txXfrm>
        <a:off x="3971136" y="1251"/>
        <a:ext cx="3434990" cy="1481599"/>
      </dsp:txXfrm>
    </dsp:sp>
    <dsp:sp modelId="{7F4342EE-BF05-45DB-B06E-3770D0FF7D08}">
      <dsp:nvSpPr>
        <dsp:cNvPr id="0" name=""/>
        <dsp:cNvSpPr/>
      </dsp:nvSpPr>
      <dsp:spPr>
        <a:xfrm>
          <a:off x="7653060" y="1251"/>
          <a:ext cx="3434990" cy="148159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поддержки, успеха </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отдельных учащихся</a:t>
          </a:r>
        </a:p>
      </dsp:txBody>
      <dsp:txXfrm>
        <a:off x="7653060" y="1251"/>
        <a:ext cx="3434990" cy="1481599"/>
      </dsp:txXfrm>
    </dsp:sp>
    <dsp:sp modelId="{03CE0DEE-7989-4EAA-97FD-DC051D0AFC56}">
      <dsp:nvSpPr>
        <dsp:cNvPr id="0" name=""/>
        <dsp:cNvSpPr/>
      </dsp:nvSpPr>
      <dsp:spPr>
        <a:xfrm>
          <a:off x="289213" y="1729784"/>
          <a:ext cx="3434990" cy="148159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Внимание учителя </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 учащимся</a:t>
          </a:r>
        </a:p>
      </dsp:txBody>
      <dsp:txXfrm>
        <a:off x="289213" y="1729784"/>
        <a:ext cx="3434990" cy="1481599"/>
      </dsp:txXfrm>
    </dsp:sp>
    <dsp:sp modelId="{BD68E08D-67DF-4DC1-B6A2-75F6592B8C66}">
      <dsp:nvSpPr>
        <dsp:cNvPr id="0" name=""/>
        <dsp:cNvSpPr/>
      </dsp:nvSpPr>
      <dsp:spPr>
        <a:xfrm>
          <a:off x="3971136" y="1729784"/>
          <a:ext cx="3434990" cy="148159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Психологический контакт на уроке</a:t>
          </a:r>
        </a:p>
      </dsp:txBody>
      <dsp:txXfrm>
        <a:off x="3971136" y="1729784"/>
        <a:ext cx="3434990" cy="1481599"/>
      </dsp:txXfrm>
    </dsp:sp>
    <dsp:sp modelId="{53A2C4C2-9823-46D0-86C2-D3BD8ADD0B89}">
      <dsp:nvSpPr>
        <dsp:cNvPr id="0" name=""/>
        <dsp:cNvSpPr/>
      </dsp:nvSpPr>
      <dsp:spPr>
        <a:xfrm>
          <a:off x="7653060" y="1729784"/>
          <a:ext cx="3434990" cy="14815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свободного общения </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учебной деятельности</a:t>
          </a:r>
        </a:p>
      </dsp:txBody>
      <dsp:txXfrm>
        <a:off x="7653060" y="1729784"/>
        <a:ext cx="3434990" cy="1481599"/>
      </dsp:txXfrm>
    </dsp:sp>
    <dsp:sp modelId="{9C7CBFE1-7BD4-4779-B25B-0F3B702A1D03}">
      <dsp:nvSpPr>
        <dsp:cNvPr id="0" name=""/>
        <dsp:cNvSpPr/>
      </dsp:nvSpPr>
      <dsp:spPr>
        <a:xfrm>
          <a:off x="289213" y="3458317"/>
          <a:ext cx="3434990" cy="148159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Использование физкультминутки </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физической</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 эмоциональной разрядки</a:t>
          </a:r>
        </a:p>
      </dsp:txBody>
      <dsp:txXfrm>
        <a:off x="289213" y="3458317"/>
        <a:ext cx="3434990" cy="1481599"/>
      </dsp:txXfrm>
    </dsp:sp>
    <dsp:sp modelId="{5D0F5D13-27B5-4BE8-8E8D-BD133E8A6CF3}">
      <dsp:nvSpPr>
        <dsp:cNvPr id="0" name=""/>
        <dsp:cNvSpPr/>
      </dsp:nvSpPr>
      <dsp:spPr>
        <a:xfrm>
          <a:off x="3971136" y="3458317"/>
          <a:ext cx="3434990" cy="148159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Обращение учителя </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 учащимся</a:t>
          </a:r>
        </a:p>
      </dsp:txBody>
      <dsp:txXfrm>
        <a:off x="3971136" y="3458317"/>
        <a:ext cx="3434990" cy="1481599"/>
      </dsp:txXfrm>
    </dsp:sp>
    <dsp:sp modelId="{18CCEC93-DED2-47DC-8A15-33F48E9290C7}">
      <dsp:nvSpPr>
        <dsp:cNvPr id="0" name=""/>
        <dsp:cNvSpPr/>
      </dsp:nvSpPr>
      <dsp:spPr>
        <a:xfrm>
          <a:off x="7653060" y="3458317"/>
          <a:ext cx="3434990" cy="148159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Проявление учащимися интереса к уроку</a:t>
          </a:r>
        </a:p>
      </dsp:txBody>
      <dsp:txXfrm>
        <a:off x="7653060" y="3458317"/>
        <a:ext cx="3434990" cy="1481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FD85E-7CFB-49A0-BE00-BAF5F17BD330}">
      <dsp:nvSpPr>
        <dsp:cNvPr id="0" name=""/>
        <dsp:cNvSpPr/>
      </dsp:nvSpPr>
      <dsp:spPr>
        <a:xfrm>
          <a:off x="642861" y="1919"/>
          <a:ext cx="2576676" cy="15460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effectLst>
                <a:outerShdw blurRad="38100" dist="38100" dir="2700000" algn="tl">
                  <a:srgbClr val="000000">
                    <a:alpha val="43137"/>
                  </a:srgbClr>
                </a:outerShdw>
              </a:effectLst>
              <a:latin typeface="Arial" pitchFamily="34" charset="0"/>
              <a:cs typeface="Arial" pitchFamily="34" charset="0"/>
            </a:rPr>
            <a:t>Приветствие учителя</a:t>
          </a:r>
        </a:p>
      </dsp:txBody>
      <dsp:txXfrm>
        <a:off x="642861" y="1919"/>
        <a:ext cx="2576676" cy="1546006"/>
      </dsp:txXfrm>
    </dsp:sp>
    <dsp:sp modelId="{D61A675E-4BE7-4DD8-8241-6F19020F2616}">
      <dsp:nvSpPr>
        <dsp:cNvPr id="0" name=""/>
        <dsp:cNvSpPr/>
      </dsp:nvSpPr>
      <dsp:spPr>
        <a:xfrm>
          <a:off x="3477205" y="1919"/>
          <a:ext cx="2576676" cy="15460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effectLst>
                <a:outerShdw blurRad="38100" dist="38100" dir="2700000" algn="tl">
                  <a:srgbClr val="000000">
                    <a:alpha val="43137"/>
                  </a:srgbClr>
                </a:outerShdw>
              </a:effectLst>
              <a:latin typeface="Arial" pitchFamily="34" charset="0"/>
              <a:cs typeface="Arial" pitchFamily="34" charset="0"/>
            </a:rPr>
            <a:t>Вступительное слово</a:t>
          </a:r>
        </a:p>
      </dsp:txBody>
      <dsp:txXfrm>
        <a:off x="3477205" y="1919"/>
        <a:ext cx="2576676" cy="1546006"/>
      </dsp:txXfrm>
    </dsp:sp>
    <dsp:sp modelId="{7741C3FD-ED46-4E9A-94A7-2F9AB2EFA109}">
      <dsp:nvSpPr>
        <dsp:cNvPr id="0" name=""/>
        <dsp:cNvSpPr/>
      </dsp:nvSpPr>
      <dsp:spPr>
        <a:xfrm>
          <a:off x="642861" y="1805592"/>
          <a:ext cx="2576676" cy="15460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effectLst>
                <a:outerShdw blurRad="38100" dist="38100" dir="2700000" algn="tl">
                  <a:srgbClr val="000000">
                    <a:alpha val="43137"/>
                  </a:srgbClr>
                </a:outerShdw>
              </a:effectLst>
              <a:latin typeface="Arial" pitchFamily="34" charset="0"/>
              <a:cs typeface="Arial" pitchFamily="34" charset="0"/>
            </a:rPr>
            <a:t>Установление контакта </a:t>
          </a:r>
          <a:br>
            <a:rPr lang="ru-RU" sz="2400" kern="1200" dirty="0">
              <a:effectLst>
                <a:outerShdw blurRad="38100" dist="38100" dir="2700000" algn="tl">
                  <a:srgbClr val="000000">
                    <a:alpha val="43137"/>
                  </a:srgbClr>
                </a:outerShdw>
              </a:effectLst>
              <a:latin typeface="Arial" pitchFamily="34" charset="0"/>
              <a:cs typeface="Arial" pitchFamily="34" charset="0"/>
            </a:rPr>
          </a:br>
          <a:r>
            <a:rPr lang="ru-RU" sz="2400" kern="1200" dirty="0">
              <a:effectLst>
                <a:outerShdw blurRad="38100" dist="38100" dir="2700000" algn="tl">
                  <a:srgbClr val="000000">
                    <a:alpha val="43137"/>
                  </a:srgbClr>
                </a:outerShdw>
              </a:effectLst>
              <a:latin typeface="Arial" pitchFamily="34" charset="0"/>
              <a:cs typeface="Arial" pitchFamily="34" charset="0"/>
            </a:rPr>
            <a:t>с учениками</a:t>
          </a:r>
        </a:p>
      </dsp:txBody>
      <dsp:txXfrm>
        <a:off x="642861" y="1805592"/>
        <a:ext cx="2576676" cy="1546006"/>
      </dsp:txXfrm>
    </dsp:sp>
    <dsp:sp modelId="{6A7929E0-071C-4126-899E-8CF48C6A095C}">
      <dsp:nvSpPr>
        <dsp:cNvPr id="0" name=""/>
        <dsp:cNvSpPr/>
      </dsp:nvSpPr>
      <dsp:spPr>
        <a:xfrm>
          <a:off x="3477205" y="1805592"/>
          <a:ext cx="2576676" cy="154600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effectLst>
                <a:outerShdw blurRad="38100" dist="38100" dir="2700000" algn="tl">
                  <a:srgbClr val="000000">
                    <a:alpha val="43137"/>
                  </a:srgbClr>
                </a:outerShdw>
              </a:effectLst>
              <a:latin typeface="Arial" pitchFamily="34" charset="0"/>
              <a:cs typeface="Arial" pitchFamily="34" charset="0"/>
            </a:rPr>
            <a:t>Установление контакта учеников друг</a:t>
          </a:r>
          <a:br>
            <a:rPr lang="ru-RU" sz="2400" kern="1200" dirty="0">
              <a:effectLst>
                <a:outerShdw blurRad="38100" dist="38100" dir="2700000" algn="tl">
                  <a:srgbClr val="000000">
                    <a:alpha val="43137"/>
                  </a:srgbClr>
                </a:outerShdw>
              </a:effectLst>
              <a:latin typeface="Arial" pitchFamily="34" charset="0"/>
              <a:cs typeface="Arial" pitchFamily="34" charset="0"/>
            </a:rPr>
          </a:br>
          <a:r>
            <a:rPr lang="ru-RU" sz="2400" kern="1200" dirty="0">
              <a:effectLst>
                <a:outerShdw blurRad="38100" dist="38100" dir="2700000" algn="tl">
                  <a:srgbClr val="000000">
                    <a:alpha val="43137"/>
                  </a:srgbClr>
                </a:outerShdw>
              </a:effectLst>
              <a:latin typeface="Arial" pitchFamily="34" charset="0"/>
              <a:cs typeface="Arial" pitchFamily="34" charset="0"/>
            </a:rPr>
            <a:t>с другом</a:t>
          </a:r>
        </a:p>
      </dsp:txBody>
      <dsp:txXfrm>
        <a:off x="3477205" y="1805592"/>
        <a:ext cx="2576676" cy="1546006"/>
      </dsp:txXfrm>
    </dsp:sp>
    <dsp:sp modelId="{ADE5F927-2C7E-461B-A9E6-6B806F7FA2B9}">
      <dsp:nvSpPr>
        <dsp:cNvPr id="0" name=""/>
        <dsp:cNvSpPr/>
      </dsp:nvSpPr>
      <dsp:spPr>
        <a:xfrm>
          <a:off x="642861" y="3609266"/>
          <a:ext cx="2576676" cy="154600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effectLst>
                <a:outerShdw blurRad="38100" dist="38100" dir="2700000" algn="tl">
                  <a:srgbClr val="000000">
                    <a:alpha val="43137"/>
                  </a:srgbClr>
                </a:outerShdw>
              </a:effectLst>
              <a:latin typeface="Arial" pitchFamily="34" charset="0"/>
              <a:cs typeface="Arial" pitchFamily="34" charset="0"/>
            </a:rPr>
            <a:t>Интерес учителя к состоянию учащихся</a:t>
          </a:r>
        </a:p>
      </dsp:txBody>
      <dsp:txXfrm>
        <a:off x="642861" y="3609266"/>
        <a:ext cx="2576676" cy="1546006"/>
      </dsp:txXfrm>
    </dsp:sp>
    <dsp:sp modelId="{0AF4B0A6-D168-4875-BE2C-233EB2EBCA6C}">
      <dsp:nvSpPr>
        <dsp:cNvPr id="0" name=""/>
        <dsp:cNvSpPr/>
      </dsp:nvSpPr>
      <dsp:spPr>
        <a:xfrm>
          <a:off x="3477205" y="3609266"/>
          <a:ext cx="2576676" cy="15460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effectLst>
                <a:outerShdw blurRad="38100" dist="38100" dir="2700000" algn="tl">
                  <a:srgbClr val="000000">
                    <a:alpha val="43137"/>
                  </a:srgbClr>
                </a:outerShdw>
              </a:effectLst>
              <a:latin typeface="Arial" pitchFamily="34" charset="0"/>
              <a:cs typeface="Arial" pitchFamily="34" charset="0"/>
            </a:rPr>
            <a:t>Эстетика кабинета</a:t>
          </a:r>
        </a:p>
      </dsp:txBody>
      <dsp:txXfrm>
        <a:off x="3477205" y="3609266"/>
        <a:ext cx="2576676" cy="15460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B6BA9-8C6D-4064-8286-16F68D6BF0C5}">
      <dsp:nvSpPr>
        <dsp:cNvPr id="0" name=""/>
        <dsp:cNvSpPr/>
      </dsp:nvSpPr>
      <dsp:spPr>
        <a:xfrm>
          <a:off x="828761" y="307994"/>
          <a:ext cx="8059017" cy="12036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ru-RU" sz="3500" kern="1200" dirty="0">
              <a:effectLst>
                <a:outerShdw blurRad="38100" dist="38100" dir="2700000" algn="tl">
                  <a:srgbClr val="000000">
                    <a:alpha val="43137"/>
                  </a:srgbClr>
                </a:outerShdw>
              </a:effectLst>
              <a:latin typeface="Arial" pitchFamily="34" charset="0"/>
              <a:cs typeface="Arial" pitchFamily="34" charset="0"/>
            </a:rPr>
            <a:t>Учитель приветствует учеников</a:t>
          </a:r>
        </a:p>
      </dsp:txBody>
      <dsp:txXfrm>
        <a:off x="864013" y="343246"/>
        <a:ext cx="7988513" cy="1133100"/>
      </dsp:txXfrm>
    </dsp:sp>
    <dsp:sp modelId="{C8822742-11A8-47EF-86E6-598A536F7826}">
      <dsp:nvSpPr>
        <dsp:cNvPr id="0" name=""/>
        <dsp:cNvSpPr/>
      </dsp:nvSpPr>
      <dsp:spPr>
        <a:xfrm>
          <a:off x="1634663" y="1511599"/>
          <a:ext cx="355719" cy="1952686"/>
        </a:xfrm>
        <a:custGeom>
          <a:avLst/>
          <a:gdLst/>
          <a:ahLst/>
          <a:cxnLst/>
          <a:rect l="0" t="0" r="0" b="0"/>
          <a:pathLst>
            <a:path>
              <a:moveTo>
                <a:pt x="0" y="0"/>
              </a:moveTo>
              <a:lnTo>
                <a:pt x="0" y="1952686"/>
              </a:lnTo>
              <a:lnTo>
                <a:pt x="355719" y="19526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81FEF9-FD4E-4364-B336-6538419DA611}">
      <dsp:nvSpPr>
        <dsp:cNvPr id="0" name=""/>
        <dsp:cNvSpPr/>
      </dsp:nvSpPr>
      <dsp:spPr>
        <a:xfrm>
          <a:off x="1990382" y="1782240"/>
          <a:ext cx="10120425" cy="33640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449263" algn="l" defTabSz="1111250">
            <a:lnSpc>
              <a:spcPct val="90000"/>
            </a:lnSpc>
            <a:spcBef>
              <a:spcPct val="0"/>
            </a:spcBef>
            <a:spcAft>
              <a:spcPct val="35000"/>
            </a:spcAft>
            <a:buNone/>
          </a:pPr>
          <a:r>
            <a:rPr lang="ru-RU" sz="2500" kern="1200" dirty="0">
              <a:latin typeface="Arial" pitchFamily="34" charset="0"/>
              <a:cs typeface="Arial" pitchFamily="34" charset="0"/>
            </a:rPr>
            <a:t>Ребята, сегодня отличный день (прекрасное утро, замечательная погода…). Я так рад(а) всех вас видеть. У меня для вас есть подарок – прекрасное настроение. Я улыбаюсь вам. Пожалуйста, улыбнитесь мне. </a:t>
          </a:r>
        </a:p>
        <a:p>
          <a:pPr marL="0" lvl="0" indent="449263" algn="l" defTabSz="1111250">
            <a:lnSpc>
              <a:spcPct val="90000"/>
            </a:lnSpc>
            <a:spcBef>
              <a:spcPct val="0"/>
            </a:spcBef>
            <a:spcAft>
              <a:spcPct val="35000"/>
            </a:spcAft>
            <a:buNone/>
          </a:pPr>
          <a:r>
            <a:rPr lang="ru-RU" sz="2500" kern="1200" dirty="0">
              <a:latin typeface="Arial" pitchFamily="34" charset="0"/>
              <a:cs typeface="Arial" pitchFamily="34" charset="0"/>
            </a:rPr>
            <a:t>Сегодня на уроке мы сделаем большое, важное </a:t>
          </a:r>
          <a:br>
            <a:rPr lang="ru-RU" sz="2500" kern="1200" dirty="0">
              <a:latin typeface="Arial" pitchFamily="34" charset="0"/>
              <a:cs typeface="Arial" pitchFamily="34" charset="0"/>
            </a:rPr>
          </a:br>
          <a:r>
            <a:rPr lang="ru-RU" sz="2500" kern="1200" dirty="0">
              <a:latin typeface="Arial" pitchFamily="34" charset="0"/>
              <a:cs typeface="Arial" pitchFamily="34" charset="0"/>
            </a:rPr>
            <a:t>и сложное дело. И у нас все получится.  </a:t>
          </a:r>
        </a:p>
        <a:p>
          <a:pPr marL="0" lvl="0" indent="449263" algn="l" defTabSz="1111250">
            <a:lnSpc>
              <a:spcPct val="90000"/>
            </a:lnSpc>
            <a:spcBef>
              <a:spcPct val="0"/>
            </a:spcBef>
            <a:spcAft>
              <a:spcPct val="35000"/>
            </a:spcAft>
            <a:buNone/>
          </a:pPr>
          <a:r>
            <a:rPr lang="ru-RU" sz="2500" kern="1200" dirty="0">
              <a:latin typeface="Arial" pitchFamily="34" charset="0"/>
              <a:cs typeface="Arial" pitchFamily="34" charset="0"/>
            </a:rPr>
            <a:t>Нас ждет успех, если мы вспомним… (далее следует учебная тема, которую надо вспомнить) или сделаем (что именно надо сделать…).</a:t>
          </a:r>
          <a:endParaRPr lang="ru-RU" sz="2500" kern="1200" dirty="0">
            <a:effectLst>
              <a:outerShdw blurRad="38100" dist="38100" dir="2700000" algn="tl">
                <a:srgbClr val="000000">
                  <a:alpha val="43137"/>
                </a:srgbClr>
              </a:outerShdw>
            </a:effectLst>
            <a:latin typeface="Arial" pitchFamily="34" charset="0"/>
            <a:cs typeface="Arial" pitchFamily="34" charset="0"/>
          </a:endParaRPr>
        </a:p>
      </dsp:txBody>
      <dsp:txXfrm>
        <a:off x="2088913" y="1880771"/>
        <a:ext cx="9923363" cy="3167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B6BA9-8C6D-4064-8286-16F68D6BF0C5}">
      <dsp:nvSpPr>
        <dsp:cNvPr id="0" name=""/>
        <dsp:cNvSpPr/>
      </dsp:nvSpPr>
      <dsp:spPr>
        <a:xfrm>
          <a:off x="828761" y="307994"/>
          <a:ext cx="8059017" cy="120360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ru-RU" sz="3500" kern="1200" dirty="0">
              <a:effectLst>
                <a:outerShdw blurRad="38100" dist="38100" dir="2700000" algn="tl">
                  <a:srgbClr val="000000">
                    <a:alpha val="43137"/>
                  </a:srgbClr>
                </a:outerShdw>
              </a:effectLst>
              <a:latin typeface="Arial" pitchFamily="34" charset="0"/>
              <a:cs typeface="Arial" pitchFamily="34" charset="0"/>
            </a:rPr>
            <a:t>Учитель приветствует учеников</a:t>
          </a:r>
        </a:p>
      </dsp:txBody>
      <dsp:txXfrm>
        <a:off x="864013" y="343246"/>
        <a:ext cx="7988513" cy="1133100"/>
      </dsp:txXfrm>
    </dsp:sp>
    <dsp:sp modelId="{C8822742-11A8-47EF-86E6-598A536F7826}">
      <dsp:nvSpPr>
        <dsp:cNvPr id="0" name=""/>
        <dsp:cNvSpPr/>
      </dsp:nvSpPr>
      <dsp:spPr>
        <a:xfrm>
          <a:off x="1634663" y="1511599"/>
          <a:ext cx="355719" cy="1952686"/>
        </a:xfrm>
        <a:custGeom>
          <a:avLst/>
          <a:gdLst/>
          <a:ahLst/>
          <a:cxnLst/>
          <a:rect l="0" t="0" r="0" b="0"/>
          <a:pathLst>
            <a:path>
              <a:moveTo>
                <a:pt x="0" y="0"/>
              </a:moveTo>
              <a:lnTo>
                <a:pt x="0" y="1952686"/>
              </a:lnTo>
              <a:lnTo>
                <a:pt x="355719" y="1952686"/>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81FEF9-FD4E-4364-B336-6538419DA611}">
      <dsp:nvSpPr>
        <dsp:cNvPr id="0" name=""/>
        <dsp:cNvSpPr/>
      </dsp:nvSpPr>
      <dsp:spPr>
        <a:xfrm>
          <a:off x="1990382" y="1782240"/>
          <a:ext cx="10120425" cy="336409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449263" algn="l" defTabSz="1111250">
            <a:lnSpc>
              <a:spcPct val="90000"/>
            </a:lnSpc>
            <a:spcBef>
              <a:spcPct val="0"/>
            </a:spcBef>
            <a:spcAft>
              <a:spcPct val="35000"/>
            </a:spcAft>
            <a:buNone/>
          </a:pPr>
          <a:r>
            <a:rPr lang="ru-RU" sz="2500" kern="1200" dirty="0"/>
            <a:t>Ребята, сегодня я шла в школу с отличным настроением. </a:t>
          </a:r>
          <a:br>
            <a:rPr lang="ru-RU" sz="2500" kern="1200" dirty="0">
              <a:solidFill>
                <a:srgbClr val="010000"/>
              </a:solidFill>
            </a:rPr>
          </a:br>
          <a:r>
            <a:rPr lang="ru-RU" sz="2500" kern="1200" dirty="0">
              <a:solidFill>
                <a:srgbClr val="010000"/>
              </a:solidFill>
            </a:rPr>
            <a:t>Знала</a:t>
          </a:r>
          <a:r>
            <a:rPr lang="ru-RU" sz="2500" kern="1200" dirty="0"/>
            <a:t>, что здесь увижу всех вас. </a:t>
          </a:r>
        </a:p>
        <a:p>
          <a:pPr marL="0" lvl="0" indent="449263" algn="l" defTabSz="1111250">
            <a:lnSpc>
              <a:spcPct val="90000"/>
            </a:lnSpc>
            <a:spcBef>
              <a:spcPct val="0"/>
            </a:spcBef>
            <a:spcAft>
              <a:spcPct val="35000"/>
            </a:spcAft>
            <a:buNone/>
          </a:pPr>
          <a:r>
            <a:rPr lang="ru-RU" sz="2500" kern="1200" dirty="0"/>
            <a:t>Повернитесь друг к другу, посмотрите друг другу в глаза, улыбнитесь друг к другу, пожелайте друг другу хорошего рабочего настроения и отличной работы на уроке. </a:t>
          </a:r>
        </a:p>
        <a:p>
          <a:pPr marL="0" lvl="0" indent="449263" algn="l" defTabSz="1111250">
            <a:lnSpc>
              <a:spcPct val="90000"/>
            </a:lnSpc>
            <a:spcBef>
              <a:spcPct val="0"/>
            </a:spcBef>
            <a:spcAft>
              <a:spcPct val="35000"/>
            </a:spcAft>
            <a:buNone/>
          </a:pPr>
          <a:r>
            <a:rPr lang="ru-RU" sz="2500" kern="1200" dirty="0"/>
            <a:t>Теперь посмотрите на меня. Я тоже желаю вам работать дружно, открыть что-то новое.</a:t>
          </a:r>
          <a:endParaRPr lang="ru-RU" sz="2500" kern="1200" dirty="0">
            <a:effectLst>
              <a:outerShdw blurRad="38100" dist="38100" dir="2700000" algn="tl">
                <a:srgbClr val="000000">
                  <a:alpha val="43137"/>
                </a:srgbClr>
              </a:outerShdw>
            </a:effectLst>
            <a:latin typeface="Arial" pitchFamily="34" charset="0"/>
            <a:cs typeface="Arial" pitchFamily="34" charset="0"/>
          </a:endParaRPr>
        </a:p>
      </dsp:txBody>
      <dsp:txXfrm>
        <a:off x="2088913" y="1880771"/>
        <a:ext cx="9923363" cy="3167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65846-74D4-4AFA-9656-30A796A3826A}">
      <dsp:nvSpPr>
        <dsp:cNvPr id="0" name=""/>
        <dsp:cNvSpPr/>
      </dsp:nvSpPr>
      <dsp:spPr>
        <a:xfrm>
          <a:off x="0" y="438608"/>
          <a:ext cx="11477285" cy="579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D2D7A6-B20F-436C-80B2-2190799B75A9}">
      <dsp:nvSpPr>
        <dsp:cNvPr id="0" name=""/>
        <dsp:cNvSpPr/>
      </dsp:nvSpPr>
      <dsp:spPr>
        <a:xfrm>
          <a:off x="573864" y="99128"/>
          <a:ext cx="10591193" cy="678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3670" tIns="0" rIns="303670" bIns="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itchFamily="34" charset="0"/>
              <a:cs typeface="Arial" pitchFamily="34" charset="0"/>
            </a:rPr>
            <a:t>Проверить правильность посадки ученика на рабочем месте</a:t>
          </a:r>
        </a:p>
      </dsp:txBody>
      <dsp:txXfrm>
        <a:off x="607008" y="132272"/>
        <a:ext cx="10524905" cy="612672"/>
      </dsp:txXfrm>
    </dsp:sp>
    <dsp:sp modelId="{2A3422D6-59A4-4E48-9BB3-5EE916BFE9B7}">
      <dsp:nvSpPr>
        <dsp:cNvPr id="0" name=""/>
        <dsp:cNvSpPr/>
      </dsp:nvSpPr>
      <dsp:spPr>
        <a:xfrm>
          <a:off x="0" y="1481888"/>
          <a:ext cx="11477285" cy="579600"/>
        </a:xfrm>
        <a:prstGeom prst="rect">
          <a:avLst/>
        </a:prstGeom>
        <a:solidFill>
          <a:schemeClr val="lt1">
            <a:alpha val="90000"/>
            <a:hueOff val="0"/>
            <a:satOff val="0"/>
            <a:lumOff val="0"/>
            <a:alphaOff val="0"/>
          </a:schemeClr>
        </a:solidFill>
        <a:ln w="9525" cap="flat" cmpd="sng" algn="ctr">
          <a:solidFill>
            <a:schemeClr val="accent2">
              <a:hueOff val="-5040797"/>
              <a:satOff val="2192"/>
              <a:lumOff val="637"/>
              <a:alphaOff val="0"/>
            </a:schemeClr>
          </a:solidFill>
          <a:prstDash val="solid"/>
        </a:ln>
        <a:effectLst/>
      </dsp:spPr>
      <dsp:style>
        <a:lnRef idx="1">
          <a:scrgbClr r="0" g="0" b="0"/>
        </a:lnRef>
        <a:fillRef idx="1">
          <a:scrgbClr r="0" g="0" b="0"/>
        </a:fillRef>
        <a:effectRef idx="0">
          <a:scrgbClr r="0" g="0" b="0"/>
        </a:effectRef>
        <a:fontRef idx="minor"/>
      </dsp:style>
    </dsp:sp>
    <dsp:sp modelId="{60E68D0B-EE82-4AC6-8D7B-07466986B632}">
      <dsp:nvSpPr>
        <dsp:cNvPr id="0" name=""/>
        <dsp:cNvSpPr/>
      </dsp:nvSpPr>
      <dsp:spPr>
        <a:xfrm>
          <a:off x="573864" y="1142408"/>
          <a:ext cx="10591193" cy="678960"/>
        </a:xfrm>
        <a:prstGeom prst="roundRect">
          <a:avLst/>
        </a:prstGeom>
        <a:gradFill rotWithShape="0">
          <a:gsLst>
            <a:gs pos="0">
              <a:schemeClr val="accent2">
                <a:hueOff val="-5040797"/>
                <a:satOff val="2192"/>
                <a:lumOff val="637"/>
                <a:alphaOff val="0"/>
                <a:shade val="51000"/>
                <a:satMod val="130000"/>
              </a:schemeClr>
            </a:gs>
            <a:gs pos="80000">
              <a:schemeClr val="accent2">
                <a:hueOff val="-5040797"/>
                <a:satOff val="2192"/>
                <a:lumOff val="637"/>
                <a:alphaOff val="0"/>
                <a:shade val="93000"/>
                <a:satMod val="130000"/>
              </a:schemeClr>
            </a:gs>
            <a:gs pos="100000">
              <a:schemeClr val="accent2">
                <a:hueOff val="-5040797"/>
                <a:satOff val="2192"/>
                <a:lumOff val="6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3670" tIns="0" rIns="303670" bIns="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itchFamily="34" charset="0"/>
              <a:cs typeface="Arial" pitchFamily="34" charset="0"/>
            </a:rPr>
            <a:t>Соблюдать требования СанПиН </a:t>
          </a:r>
          <a:br>
            <a:rPr lang="ru-RU" sz="2000" b="1"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kern="1200" dirty="0">
              <a:effectLst>
                <a:outerShdw blurRad="38100" dist="38100" dir="2700000" algn="tl">
                  <a:srgbClr val="000000">
                    <a:alpha val="43137"/>
                  </a:srgbClr>
                </a:outerShdw>
              </a:effectLst>
              <a:latin typeface="Arial" pitchFamily="34" charset="0"/>
              <a:cs typeface="Arial" pitchFamily="34" charset="0"/>
            </a:rPr>
            <a:t>к световому и тепловому режиму</a:t>
          </a:r>
        </a:p>
      </dsp:txBody>
      <dsp:txXfrm>
        <a:off x="607008" y="1175552"/>
        <a:ext cx="10524905" cy="612672"/>
      </dsp:txXfrm>
    </dsp:sp>
    <dsp:sp modelId="{039F37F9-B75F-4B7A-BEB9-89EF21D6CE88}">
      <dsp:nvSpPr>
        <dsp:cNvPr id="0" name=""/>
        <dsp:cNvSpPr/>
      </dsp:nvSpPr>
      <dsp:spPr>
        <a:xfrm>
          <a:off x="0" y="2525168"/>
          <a:ext cx="11477285" cy="579600"/>
        </a:xfrm>
        <a:prstGeom prst="rect">
          <a:avLst/>
        </a:prstGeom>
        <a:solidFill>
          <a:schemeClr val="lt1">
            <a:alpha val="90000"/>
            <a:hueOff val="0"/>
            <a:satOff val="0"/>
            <a:lumOff val="0"/>
            <a:alphaOff val="0"/>
          </a:schemeClr>
        </a:solidFill>
        <a:ln w="9525" cap="flat" cmpd="sng" algn="ctr">
          <a:solidFill>
            <a:schemeClr val="accent2">
              <a:hueOff val="-10081593"/>
              <a:satOff val="4384"/>
              <a:lumOff val="1275"/>
              <a:alphaOff val="0"/>
            </a:schemeClr>
          </a:solidFill>
          <a:prstDash val="solid"/>
        </a:ln>
        <a:effectLst/>
      </dsp:spPr>
      <dsp:style>
        <a:lnRef idx="1">
          <a:scrgbClr r="0" g="0" b="0"/>
        </a:lnRef>
        <a:fillRef idx="1">
          <a:scrgbClr r="0" g="0" b="0"/>
        </a:fillRef>
        <a:effectRef idx="0">
          <a:scrgbClr r="0" g="0" b="0"/>
        </a:effectRef>
        <a:fontRef idx="minor"/>
      </dsp:style>
    </dsp:sp>
    <dsp:sp modelId="{2EA50C16-29EA-469A-BE00-15A6E8E6CE8C}">
      <dsp:nvSpPr>
        <dsp:cNvPr id="0" name=""/>
        <dsp:cNvSpPr/>
      </dsp:nvSpPr>
      <dsp:spPr>
        <a:xfrm>
          <a:off x="573864" y="2185688"/>
          <a:ext cx="10591193" cy="678960"/>
        </a:xfrm>
        <a:prstGeom prst="roundRect">
          <a:avLst/>
        </a:prstGeom>
        <a:gradFill rotWithShape="0">
          <a:gsLst>
            <a:gs pos="0">
              <a:schemeClr val="accent2">
                <a:hueOff val="-10081593"/>
                <a:satOff val="4384"/>
                <a:lumOff val="1275"/>
                <a:alphaOff val="0"/>
                <a:shade val="51000"/>
                <a:satMod val="130000"/>
              </a:schemeClr>
            </a:gs>
            <a:gs pos="80000">
              <a:schemeClr val="accent2">
                <a:hueOff val="-10081593"/>
                <a:satOff val="4384"/>
                <a:lumOff val="1275"/>
                <a:alphaOff val="0"/>
                <a:shade val="93000"/>
                <a:satMod val="130000"/>
              </a:schemeClr>
            </a:gs>
            <a:gs pos="100000">
              <a:schemeClr val="accent2">
                <a:hueOff val="-10081593"/>
                <a:satOff val="4384"/>
                <a:lumOff val="1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3670" tIns="0" rIns="303670" bIns="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itchFamily="34" charset="0"/>
              <a:cs typeface="Arial" pitchFamily="34" charset="0"/>
            </a:rPr>
            <a:t>Подобрать задания, которые не вызовут чрезмерной нагрузки </a:t>
          </a:r>
          <a:br>
            <a:rPr lang="ru-RU" sz="2000" b="1"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kern="1200" dirty="0">
              <a:effectLst>
                <a:outerShdw blurRad="38100" dist="38100" dir="2700000" algn="tl">
                  <a:srgbClr val="000000">
                    <a:alpha val="43137"/>
                  </a:srgbClr>
                </a:outerShdw>
              </a:effectLst>
              <a:latin typeface="Arial" pitchFamily="34" charset="0"/>
              <a:cs typeface="Arial" pitchFamily="34" charset="0"/>
            </a:rPr>
            <a:t>на учащихся, но позволят достичь результатов по ФГОС</a:t>
          </a:r>
        </a:p>
      </dsp:txBody>
      <dsp:txXfrm>
        <a:off x="607008" y="2218832"/>
        <a:ext cx="10524905" cy="612672"/>
      </dsp:txXfrm>
    </dsp:sp>
    <dsp:sp modelId="{2CE785FB-223F-4F32-8B44-D18207DE6B61}">
      <dsp:nvSpPr>
        <dsp:cNvPr id="0" name=""/>
        <dsp:cNvSpPr/>
      </dsp:nvSpPr>
      <dsp:spPr>
        <a:xfrm>
          <a:off x="0" y="3568448"/>
          <a:ext cx="11477285" cy="579600"/>
        </a:xfrm>
        <a:prstGeom prst="rect">
          <a:avLst/>
        </a:prstGeom>
        <a:solidFill>
          <a:schemeClr val="lt1">
            <a:alpha val="90000"/>
            <a:hueOff val="0"/>
            <a:satOff val="0"/>
            <a:lumOff val="0"/>
            <a:alphaOff val="0"/>
          </a:schemeClr>
        </a:solidFill>
        <a:ln w="9525" cap="flat" cmpd="sng" algn="ctr">
          <a:solidFill>
            <a:schemeClr val="accent2">
              <a:hueOff val="-15122390"/>
              <a:satOff val="6577"/>
              <a:lumOff val="1912"/>
              <a:alphaOff val="0"/>
            </a:schemeClr>
          </a:solidFill>
          <a:prstDash val="solid"/>
        </a:ln>
        <a:effectLst/>
      </dsp:spPr>
      <dsp:style>
        <a:lnRef idx="1">
          <a:scrgbClr r="0" g="0" b="0"/>
        </a:lnRef>
        <a:fillRef idx="1">
          <a:scrgbClr r="0" g="0" b="0"/>
        </a:fillRef>
        <a:effectRef idx="0">
          <a:scrgbClr r="0" g="0" b="0"/>
        </a:effectRef>
        <a:fontRef idx="minor"/>
      </dsp:style>
    </dsp:sp>
    <dsp:sp modelId="{56D5A24D-A5FD-458C-B5E5-01A12CA376AE}">
      <dsp:nvSpPr>
        <dsp:cNvPr id="0" name=""/>
        <dsp:cNvSpPr/>
      </dsp:nvSpPr>
      <dsp:spPr>
        <a:xfrm>
          <a:off x="573864" y="3228968"/>
          <a:ext cx="10591193" cy="678960"/>
        </a:xfrm>
        <a:prstGeom prst="roundRect">
          <a:avLst/>
        </a:prstGeom>
        <a:gradFill rotWithShape="0">
          <a:gsLst>
            <a:gs pos="0">
              <a:srgbClr val="0070C0"/>
            </a:gs>
            <a:gs pos="80000">
              <a:srgbClr val="0070C0"/>
            </a:gs>
            <a:gs pos="100000">
              <a:srgbClr val="0070C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3670" tIns="0" rIns="303670" bIns="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itchFamily="34" charset="0"/>
              <a:cs typeface="Arial" pitchFamily="34" charset="0"/>
            </a:rPr>
            <a:t>Соблюдать требования СанПиН к работе с интерактивной доской</a:t>
          </a:r>
          <a:br>
            <a:rPr lang="ru-RU" sz="2000" b="1"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kern="1200" dirty="0">
              <a:effectLst>
                <a:outerShdw blurRad="38100" dist="38100" dir="2700000" algn="tl">
                  <a:srgbClr val="000000">
                    <a:alpha val="43137"/>
                  </a:srgbClr>
                </a:outerShdw>
              </a:effectLst>
              <a:latin typeface="Arial" pitchFamily="34" charset="0"/>
              <a:cs typeface="Arial" pitchFamily="34" charset="0"/>
            </a:rPr>
            <a:t>и компьютерной техникой</a:t>
          </a:r>
        </a:p>
      </dsp:txBody>
      <dsp:txXfrm>
        <a:off x="607008" y="3262112"/>
        <a:ext cx="10524905" cy="612672"/>
      </dsp:txXfrm>
    </dsp:sp>
    <dsp:sp modelId="{74E7E00A-282D-4523-A5B3-3961FDA1E21F}">
      <dsp:nvSpPr>
        <dsp:cNvPr id="0" name=""/>
        <dsp:cNvSpPr/>
      </dsp:nvSpPr>
      <dsp:spPr>
        <a:xfrm>
          <a:off x="0" y="4611728"/>
          <a:ext cx="11477285" cy="579600"/>
        </a:xfrm>
        <a:prstGeom prst="rect">
          <a:avLst/>
        </a:prstGeom>
        <a:solidFill>
          <a:schemeClr val="lt1">
            <a:alpha val="90000"/>
            <a:hueOff val="0"/>
            <a:satOff val="0"/>
            <a:lumOff val="0"/>
            <a:alphaOff val="0"/>
          </a:schemeClr>
        </a:solidFill>
        <a:ln w="9525" cap="flat" cmpd="sng" algn="ctr">
          <a:solidFill>
            <a:schemeClr val="accent2">
              <a:hueOff val="-20163186"/>
              <a:satOff val="8769"/>
              <a:lumOff val="2550"/>
              <a:alphaOff val="0"/>
            </a:schemeClr>
          </a:solidFill>
          <a:prstDash val="solid"/>
        </a:ln>
        <a:effectLst/>
      </dsp:spPr>
      <dsp:style>
        <a:lnRef idx="1">
          <a:scrgbClr r="0" g="0" b="0"/>
        </a:lnRef>
        <a:fillRef idx="1">
          <a:scrgbClr r="0" g="0" b="0"/>
        </a:fillRef>
        <a:effectRef idx="0">
          <a:scrgbClr r="0" g="0" b="0"/>
        </a:effectRef>
        <a:fontRef idx="minor"/>
      </dsp:style>
    </dsp:sp>
    <dsp:sp modelId="{3BEB9FB7-CF02-4238-A527-2A5CA5538FF8}">
      <dsp:nvSpPr>
        <dsp:cNvPr id="0" name=""/>
        <dsp:cNvSpPr/>
      </dsp:nvSpPr>
      <dsp:spPr>
        <a:xfrm>
          <a:off x="573864" y="4272248"/>
          <a:ext cx="10591193" cy="678960"/>
        </a:xfrm>
        <a:prstGeom prst="roundRect">
          <a:avLst/>
        </a:prstGeom>
        <a:gradFill rotWithShape="0">
          <a:gsLst>
            <a:gs pos="0">
              <a:schemeClr val="accent2">
                <a:hueOff val="-20163186"/>
                <a:satOff val="8769"/>
                <a:lumOff val="2550"/>
                <a:alphaOff val="0"/>
                <a:shade val="51000"/>
                <a:satMod val="130000"/>
              </a:schemeClr>
            </a:gs>
            <a:gs pos="80000">
              <a:schemeClr val="accent2">
                <a:hueOff val="-20163186"/>
                <a:satOff val="8769"/>
                <a:lumOff val="2550"/>
                <a:alphaOff val="0"/>
                <a:shade val="93000"/>
                <a:satMod val="130000"/>
              </a:schemeClr>
            </a:gs>
            <a:gs pos="100000">
              <a:schemeClr val="accent2">
                <a:hueOff val="-20163186"/>
                <a:satOff val="8769"/>
                <a:lumOff val="25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3670" tIns="0" rIns="303670" bIns="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latin typeface="Arial" pitchFamily="34" charset="0"/>
              <a:cs typeface="Arial" pitchFamily="34" charset="0"/>
            </a:rPr>
            <a:t>Включить в урок </a:t>
          </a:r>
          <a:r>
            <a:rPr lang="ru-RU" sz="2000" b="1" kern="1200" dirty="0" err="1">
              <a:effectLst>
                <a:outerShdw blurRad="38100" dist="38100" dir="2700000" algn="tl">
                  <a:srgbClr val="000000">
                    <a:alpha val="43137"/>
                  </a:srgbClr>
                </a:outerShdw>
              </a:effectLst>
              <a:latin typeface="Arial" pitchFamily="34" charset="0"/>
              <a:cs typeface="Arial" pitchFamily="34" charset="0"/>
            </a:rPr>
            <a:t>офтальмотренаж</a:t>
          </a:r>
          <a:r>
            <a:rPr lang="ru-RU" sz="2000" b="1" kern="1200" dirty="0">
              <a:effectLst>
                <a:outerShdw blurRad="38100" dist="38100" dir="2700000" algn="tl">
                  <a:srgbClr val="000000">
                    <a:alpha val="43137"/>
                  </a:srgbClr>
                </a:outerShdw>
              </a:effectLst>
              <a:latin typeface="Arial" pitchFamily="34" charset="0"/>
              <a:cs typeface="Arial" pitchFamily="34" charset="0"/>
            </a:rPr>
            <a:t> и физкультминутку</a:t>
          </a:r>
        </a:p>
      </dsp:txBody>
      <dsp:txXfrm>
        <a:off x="607008" y="4305392"/>
        <a:ext cx="10524905"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21635-A748-4F70-BCB9-3F50DF7F6F8F}">
      <dsp:nvSpPr>
        <dsp:cNvPr id="0" name=""/>
        <dsp:cNvSpPr/>
      </dsp:nvSpPr>
      <dsp:spPr>
        <a:xfrm>
          <a:off x="0" y="0"/>
          <a:ext cx="9793088" cy="14607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i="0" kern="1200" dirty="0">
              <a:effectLst>
                <a:outerShdw blurRad="38100" dist="38100" dir="2700000" algn="tl">
                  <a:srgbClr val="000000">
                    <a:alpha val="43137"/>
                  </a:srgbClr>
                </a:outerShdw>
              </a:effectLst>
              <a:latin typeface="Arial" pitchFamily="34" charset="0"/>
              <a:cs typeface="Arial" pitchFamily="34" charset="0"/>
            </a:rPr>
            <a:t>Упражнение 1. Предложите ученикам быстро поморгать, закрыть глаза, посидеть спокойно, медленно посчитать </a:t>
          </a:r>
          <a:br>
            <a:rPr lang="ru-RU" sz="2000" b="1" i="0"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kern="1200" dirty="0">
              <a:effectLst>
                <a:outerShdw blurRad="38100" dist="38100" dir="2700000" algn="tl">
                  <a:srgbClr val="000000">
                    <a:alpha val="43137"/>
                  </a:srgbClr>
                </a:outerShdw>
              </a:effectLst>
              <a:latin typeface="Arial" pitchFamily="34" charset="0"/>
              <a:cs typeface="Arial" pitchFamily="34" charset="0"/>
            </a:rPr>
            <a:t>до пяти. Повторите упражнение 4–5 раз</a:t>
          </a:r>
          <a:endParaRPr lang="ru-RU"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42785" y="42785"/>
        <a:ext cx="8216787" cy="1375214"/>
      </dsp:txXfrm>
    </dsp:sp>
    <dsp:sp modelId="{DE768787-7409-44F0-B0E9-1C8BBB702339}">
      <dsp:nvSpPr>
        <dsp:cNvPr id="0" name=""/>
        <dsp:cNvSpPr/>
      </dsp:nvSpPr>
      <dsp:spPr>
        <a:xfrm>
          <a:off x="864095" y="1704248"/>
          <a:ext cx="9793088" cy="1460784"/>
        </a:xfrm>
        <a:prstGeom prst="roundRect">
          <a:avLst>
            <a:gd name="adj" fmla="val 10000"/>
          </a:avLst>
        </a:prstGeom>
        <a:solidFill>
          <a:schemeClr val="accent2">
            <a:hueOff val="-10081593"/>
            <a:satOff val="4384"/>
            <a:lumOff val="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i="0" kern="1200" dirty="0">
              <a:effectLst>
                <a:outerShdw blurRad="38100" dist="38100" dir="2700000" algn="tl">
                  <a:srgbClr val="000000">
                    <a:alpha val="43137"/>
                  </a:srgbClr>
                </a:outerShdw>
              </a:effectLst>
              <a:latin typeface="Arial" pitchFamily="34" charset="0"/>
              <a:cs typeface="Arial" pitchFamily="34" charset="0"/>
            </a:rPr>
            <a:t>Упражнение 2. Учащиеся закрывают глаза и сильно напрягают глазные мышцы. Считают до четырех. </a:t>
          </a:r>
          <a:br>
            <a:rPr lang="ru-RU" sz="2000" b="1" i="0"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kern="1200" dirty="0">
              <a:effectLst>
                <a:outerShdw blurRad="38100" dist="38100" dir="2700000" algn="tl">
                  <a:srgbClr val="000000">
                    <a:alpha val="43137"/>
                  </a:srgbClr>
                </a:outerShdw>
              </a:effectLst>
              <a:latin typeface="Arial" pitchFamily="34" charset="0"/>
              <a:cs typeface="Arial" pitchFamily="34" charset="0"/>
            </a:rPr>
            <a:t>Затем открывают глаза, расслабляют глазные мышцы и смотрят вдаль. Считают до шести</a:t>
          </a:r>
          <a:endParaRPr lang="ru-RU"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906880" y="1747033"/>
        <a:ext cx="7893912" cy="1375214"/>
      </dsp:txXfrm>
    </dsp:sp>
    <dsp:sp modelId="{4823FC60-F7D8-4CBD-AD39-AFE5D880B78F}">
      <dsp:nvSpPr>
        <dsp:cNvPr id="0" name=""/>
        <dsp:cNvSpPr/>
      </dsp:nvSpPr>
      <dsp:spPr>
        <a:xfrm>
          <a:off x="1728191" y="3408496"/>
          <a:ext cx="9793088" cy="1460784"/>
        </a:xfrm>
        <a:prstGeom prst="roundRect">
          <a:avLst>
            <a:gd name="adj" fmla="val 10000"/>
          </a:avLst>
        </a:prstGeom>
        <a:solidFill>
          <a:schemeClr val="accent2">
            <a:hueOff val="-20163186"/>
            <a:satOff val="8769"/>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i="0" kern="1200" dirty="0">
              <a:effectLst>
                <a:outerShdw blurRad="38100" dist="38100" dir="2700000" algn="tl">
                  <a:srgbClr val="000000">
                    <a:alpha val="43137"/>
                  </a:srgbClr>
                </a:outerShdw>
              </a:effectLst>
              <a:latin typeface="Arial" pitchFamily="34" charset="0"/>
              <a:cs typeface="Arial" pitchFamily="34" charset="0"/>
            </a:rPr>
            <a:t>Упражнение 3. Учащиеся смотрят на переносицу и задерживают взор. Мысленно считают до четырех. </a:t>
          </a:r>
          <a:br>
            <a:rPr lang="ru-RU" sz="2000" b="1" i="0"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kern="1200" dirty="0">
              <a:effectLst>
                <a:outerShdw blurRad="38100" dist="38100" dir="2700000" algn="tl">
                  <a:srgbClr val="000000">
                    <a:alpha val="43137"/>
                  </a:srgbClr>
                </a:outerShdw>
              </a:effectLst>
              <a:latin typeface="Arial" pitchFamily="34" charset="0"/>
              <a:cs typeface="Arial" pitchFamily="34" charset="0"/>
            </a:rPr>
            <a:t>Затем смотрят вдаль и считают до шести. Повторяют 4–5 раз. При выполнении упражнения школьники не доводят глаза до усталости</a:t>
          </a:r>
          <a:endParaRPr lang="ru-RU"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1770976" y="3451281"/>
        <a:ext cx="7893912" cy="1375214"/>
      </dsp:txXfrm>
    </dsp:sp>
    <dsp:sp modelId="{E4DC2CA1-BA26-42AD-B682-4D214350712E}">
      <dsp:nvSpPr>
        <dsp:cNvPr id="0" name=""/>
        <dsp:cNvSpPr/>
      </dsp:nvSpPr>
      <dsp:spPr>
        <a:xfrm>
          <a:off x="8843578" y="1107761"/>
          <a:ext cx="949509" cy="94950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ru-RU" sz="2000" b="1" kern="1200">
            <a:effectLst>
              <a:outerShdw blurRad="38100" dist="38100" dir="2700000" algn="tl">
                <a:srgbClr val="000000">
                  <a:alpha val="43137"/>
                </a:srgbClr>
              </a:outerShdw>
            </a:effectLst>
            <a:latin typeface="Arial" pitchFamily="34" charset="0"/>
            <a:cs typeface="Arial" pitchFamily="34" charset="0"/>
          </a:endParaRPr>
        </a:p>
      </dsp:txBody>
      <dsp:txXfrm>
        <a:off x="9057218" y="1107761"/>
        <a:ext cx="522229" cy="714506"/>
      </dsp:txXfrm>
    </dsp:sp>
    <dsp:sp modelId="{6491081D-9CC3-492D-B3B1-22E67BF6A13E}">
      <dsp:nvSpPr>
        <dsp:cNvPr id="0" name=""/>
        <dsp:cNvSpPr/>
      </dsp:nvSpPr>
      <dsp:spPr>
        <a:xfrm>
          <a:off x="9707674" y="2802271"/>
          <a:ext cx="949509" cy="949509"/>
        </a:xfrm>
        <a:prstGeom prst="downArrow">
          <a:avLst>
            <a:gd name="adj1" fmla="val 55000"/>
            <a:gd name="adj2" fmla="val 45000"/>
          </a:avLst>
        </a:prstGeom>
        <a:solidFill>
          <a:schemeClr val="accent2">
            <a:tint val="40000"/>
            <a:alpha val="90000"/>
            <a:hueOff val="-20984251"/>
            <a:satOff val="16603"/>
            <a:lumOff val="1175"/>
            <a:alphaOff val="0"/>
          </a:schemeClr>
        </a:solidFill>
        <a:ln w="25400" cap="flat" cmpd="sng" algn="ctr">
          <a:solidFill>
            <a:schemeClr val="accent2">
              <a:tint val="40000"/>
              <a:alpha val="90000"/>
              <a:hueOff val="-20984251"/>
              <a:satOff val="16603"/>
              <a:lumOff val="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ru-RU" sz="2000" b="1" kern="1200">
            <a:effectLst>
              <a:outerShdw blurRad="38100" dist="38100" dir="2700000" algn="tl">
                <a:srgbClr val="000000">
                  <a:alpha val="43137"/>
                </a:srgbClr>
              </a:outerShdw>
            </a:effectLst>
            <a:latin typeface="Arial" pitchFamily="34" charset="0"/>
            <a:cs typeface="Arial" pitchFamily="34" charset="0"/>
          </a:endParaRPr>
        </a:p>
      </dsp:txBody>
      <dsp:txXfrm>
        <a:off x="9921314" y="2802271"/>
        <a:ext cx="522229" cy="7145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5F456-C29F-49A4-9155-80A539D399EA}">
      <dsp:nvSpPr>
        <dsp:cNvPr id="0" name=""/>
        <dsp:cNvSpPr/>
      </dsp:nvSpPr>
      <dsp:spPr>
        <a:xfrm>
          <a:off x="0" y="0"/>
          <a:ext cx="5215599" cy="1417561"/>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effectLst>
                <a:outerShdw blurRad="38100" dist="38100" dir="2700000" algn="tl">
                  <a:srgbClr val="000000">
                    <a:alpha val="43137"/>
                  </a:srgbClr>
                </a:outerShdw>
              </a:effectLst>
              <a:latin typeface="Arial" pitchFamily="34" charset="0"/>
              <a:cs typeface="Arial" pitchFamily="34" charset="0"/>
            </a:rPr>
            <a:t>Чтение с бумажного носителя, письмо, </a:t>
          </a:r>
          <a:br>
            <a:rPr lang="ru-RU" sz="2800" b="1" kern="1200" dirty="0">
              <a:effectLst>
                <a:outerShdw blurRad="38100" dist="38100" dir="2700000" algn="tl">
                  <a:srgbClr val="000000">
                    <a:alpha val="43137"/>
                  </a:srgbClr>
                </a:outerShdw>
              </a:effectLst>
              <a:latin typeface="Arial" pitchFamily="34" charset="0"/>
              <a:cs typeface="Arial" pitchFamily="34" charset="0"/>
            </a:rPr>
          </a:br>
          <a:r>
            <a:rPr lang="ru-RU" sz="2800" b="1" kern="1200" dirty="0">
              <a:effectLst>
                <a:outerShdw blurRad="38100" dist="38100" dir="2700000" algn="tl">
                  <a:srgbClr val="000000">
                    <a:alpha val="43137"/>
                  </a:srgbClr>
                </a:outerShdw>
              </a:effectLst>
              <a:latin typeface="Arial" pitchFamily="34" charset="0"/>
              <a:cs typeface="Arial" pitchFamily="34" charset="0"/>
            </a:rPr>
            <a:t>слушание, опрос</a:t>
          </a:r>
        </a:p>
      </dsp:txBody>
      <dsp:txXfrm>
        <a:off x="0" y="0"/>
        <a:ext cx="5215599" cy="1417561"/>
      </dsp:txXfrm>
    </dsp:sp>
    <dsp:sp modelId="{6788E610-860E-4A70-8A3A-3BF99D3C74DD}">
      <dsp:nvSpPr>
        <dsp:cNvPr id="0" name=""/>
        <dsp:cNvSpPr/>
      </dsp:nvSpPr>
      <dsp:spPr>
        <a:xfrm>
          <a:off x="0" y="1417561"/>
          <a:ext cx="2607799" cy="297687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1" kern="1200" dirty="0">
              <a:effectLst>
                <a:outerShdw blurRad="38100" dist="38100" dir="2700000" algn="tl">
                  <a:srgbClr val="000000">
                    <a:alpha val="43137"/>
                  </a:srgbClr>
                </a:outerShdw>
              </a:effectLst>
              <a:latin typeface="Arial" pitchFamily="34" charset="0"/>
              <a:cs typeface="Arial" pitchFamily="34" charset="0"/>
            </a:rPr>
            <a:t>1–4 класс –</a:t>
          </a:r>
          <a:br>
            <a:rPr lang="ru-RU" sz="2400" b="1" kern="1200" dirty="0">
              <a:effectLst>
                <a:outerShdw blurRad="38100" dist="38100" dir="2700000" algn="tl">
                  <a:srgbClr val="000000">
                    <a:alpha val="43137"/>
                  </a:srgbClr>
                </a:outerShdw>
              </a:effectLst>
              <a:latin typeface="Arial" pitchFamily="34" charset="0"/>
              <a:cs typeface="Arial" pitchFamily="34" charset="0"/>
            </a:rPr>
          </a:br>
          <a:r>
            <a:rPr lang="ru-RU" sz="2400" b="1" kern="1200" dirty="0">
              <a:effectLst>
                <a:outerShdw blurRad="38100" dist="38100" dir="2700000" algn="tl">
                  <a:srgbClr val="000000">
                    <a:alpha val="43137"/>
                  </a:srgbClr>
                </a:outerShdw>
              </a:effectLst>
              <a:latin typeface="Arial" pitchFamily="34" charset="0"/>
              <a:cs typeface="Arial" pitchFamily="34" charset="0"/>
            </a:rPr>
            <a:t> 7–10 мин</a:t>
          </a:r>
        </a:p>
      </dsp:txBody>
      <dsp:txXfrm>
        <a:off x="0" y="1417561"/>
        <a:ext cx="2607799" cy="2976878"/>
      </dsp:txXfrm>
    </dsp:sp>
    <dsp:sp modelId="{3661697C-7933-48FD-8E90-A413F13ECA5F}">
      <dsp:nvSpPr>
        <dsp:cNvPr id="0" name=""/>
        <dsp:cNvSpPr/>
      </dsp:nvSpPr>
      <dsp:spPr>
        <a:xfrm>
          <a:off x="2607799" y="1417561"/>
          <a:ext cx="2607799" cy="2976878"/>
        </a:xfrm>
        <a:prstGeom prst="rect">
          <a:avLst/>
        </a:prstGeom>
        <a:gradFill rotWithShape="0">
          <a:gsLst>
            <a:gs pos="0">
              <a:schemeClr val="accent3">
                <a:hueOff val="11624607"/>
                <a:satOff val="-37145"/>
                <a:lumOff val="-9412"/>
                <a:alphaOff val="0"/>
                <a:shade val="51000"/>
                <a:satMod val="130000"/>
              </a:schemeClr>
            </a:gs>
            <a:gs pos="80000">
              <a:schemeClr val="accent3">
                <a:hueOff val="11624607"/>
                <a:satOff val="-37145"/>
                <a:lumOff val="-9412"/>
                <a:alphaOff val="0"/>
                <a:shade val="93000"/>
                <a:satMod val="130000"/>
              </a:schemeClr>
            </a:gs>
            <a:gs pos="100000">
              <a:schemeClr val="accent3">
                <a:hueOff val="11624607"/>
                <a:satOff val="-37145"/>
                <a:lumOff val="-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1" kern="1200" dirty="0">
              <a:effectLst>
                <a:outerShdw blurRad="38100" dist="38100" dir="2700000" algn="tl">
                  <a:srgbClr val="000000">
                    <a:alpha val="43137"/>
                  </a:srgbClr>
                </a:outerShdw>
              </a:effectLst>
              <a:latin typeface="Arial" pitchFamily="34" charset="0"/>
              <a:cs typeface="Arial" pitchFamily="34" charset="0"/>
            </a:rPr>
            <a:t>5–11 класс –</a:t>
          </a:r>
          <a:br>
            <a:rPr lang="ru-RU" sz="2400" b="1" kern="1200" dirty="0">
              <a:effectLst>
                <a:outerShdw blurRad="38100" dist="38100" dir="2700000" algn="tl">
                  <a:srgbClr val="000000">
                    <a:alpha val="43137"/>
                  </a:srgbClr>
                </a:outerShdw>
              </a:effectLst>
              <a:latin typeface="Arial" pitchFamily="34" charset="0"/>
              <a:cs typeface="Arial" pitchFamily="34" charset="0"/>
            </a:rPr>
          </a:br>
          <a:r>
            <a:rPr lang="ru-RU" sz="2400" b="1" kern="1200" dirty="0">
              <a:effectLst>
                <a:outerShdw blurRad="38100" dist="38100" dir="2700000" algn="tl">
                  <a:srgbClr val="000000">
                    <a:alpha val="43137"/>
                  </a:srgbClr>
                </a:outerShdw>
              </a:effectLst>
              <a:latin typeface="Arial" pitchFamily="34" charset="0"/>
              <a:cs typeface="Arial" pitchFamily="34" charset="0"/>
            </a:rPr>
            <a:t>10–15 минут </a:t>
          </a:r>
        </a:p>
      </dsp:txBody>
      <dsp:txXfrm>
        <a:off x="2607799" y="1417561"/>
        <a:ext cx="2607799" cy="2976878"/>
      </dsp:txXfrm>
    </dsp:sp>
    <dsp:sp modelId="{29375229-105E-4FAD-8595-47DAC399BAB6}">
      <dsp:nvSpPr>
        <dsp:cNvPr id="0" name=""/>
        <dsp:cNvSpPr/>
      </dsp:nvSpPr>
      <dsp:spPr>
        <a:xfrm>
          <a:off x="0" y="4394439"/>
          <a:ext cx="5215599" cy="330764"/>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5F456-C29F-49A4-9155-80A539D399EA}">
      <dsp:nvSpPr>
        <dsp:cNvPr id="0" name=""/>
        <dsp:cNvSpPr/>
      </dsp:nvSpPr>
      <dsp:spPr>
        <a:xfrm>
          <a:off x="0" y="0"/>
          <a:ext cx="5215599" cy="1417561"/>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effectLst>
                <a:outerShdw blurRad="38100" dist="38100" dir="2700000" algn="tl">
                  <a:srgbClr val="000000">
                    <a:alpha val="43137"/>
                  </a:srgbClr>
                </a:outerShdw>
              </a:effectLst>
            </a:rPr>
            <a:t>Расстояние от глаз до тетради (книги) </a:t>
          </a:r>
        </a:p>
      </dsp:txBody>
      <dsp:txXfrm>
        <a:off x="0" y="0"/>
        <a:ext cx="5215599" cy="1417561"/>
      </dsp:txXfrm>
    </dsp:sp>
    <dsp:sp modelId="{6788E610-860E-4A70-8A3A-3BF99D3C74DD}">
      <dsp:nvSpPr>
        <dsp:cNvPr id="0" name=""/>
        <dsp:cNvSpPr/>
      </dsp:nvSpPr>
      <dsp:spPr>
        <a:xfrm>
          <a:off x="0" y="1417561"/>
          <a:ext cx="2607799" cy="297687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effectLst>
                <a:outerShdw blurRad="38100" dist="38100" dir="2700000" algn="tl">
                  <a:srgbClr val="000000">
                    <a:alpha val="43137"/>
                  </a:srgbClr>
                </a:outerShdw>
              </a:effectLst>
            </a:rPr>
            <a:t>Минимум</a:t>
          </a:r>
          <a:br>
            <a:rPr lang="ru-RU" sz="2800" b="1" kern="1200" dirty="0">
              <a:effectLst>
                <a:outerShdw blurRad="38100" dist="38100" dir="2700000" algn="tl">
                  <a:srgbClr val="000000">
                    <a:alpha val="43137"/>
                  </a:srgbClr>
                </a:outerShdw>
              </a:effectLst>
            </a:rPr>
          </a:br>
          <a:r>
            <a:rPr lang="ru-RU" sz="2800" b="1" kern="1200" dirty="0">
              <a:effectLst>
                <a:outerShdw blurRad="38100" dist="38100" dir="2700000" algn="tl">
                  <a:srgbClr val="000000">
                    <a:alpha val="43137"/>
                  </a:srgbClr>
                </a:outerShdw>
              </a:effectLst>
            </a:rPr>
            <a:t> 25</a:t>
          </a:r>
          <a:r>
            <a:rPr lang="ru-RU" sz="2800" b="1" kern="1200" dirty="0">
              <a:effectLst>
                <a:outerShdw blurRad="38100" dist="38100" dir="2700000" algn="tl">
                  <a:srgbClr val="000000">
                    <a:alpha val="43137"/>
                  </a:srgbClr>
                </a:outerShdw>
              </a:effectLst>
              <a:latin typeface="Arial" pitchFamily="34" charset="0"/>
              <a:cs typeface="Arial" pitchFamily="34" charset="0"/>
            </a:rPr>
            <a:t>–</a:t>
          </a:r>
          <a:r>
            <a:rPr lang="ru-RU" sz="2800" b="1" kern="1200" dirty="0">
              <a:effectLst>
                <a:outerShdw blurRad="38100" dist="38100" dir="2700000" algn="tl">
                  <a:srgbClr val="000000">
                    <a:alpha val="43137"/>
                  </a:srgbClr>
                </a:outerShdw>
              </a:effectLst>
            </a:rPr>
            <a:t>35 см у школьников 1</a:t>
          </a:r>
          <a:r>
            <a:rPr lang="ru-RU" sz="2800" b="1" kern="1200" dirty="0">
              <a:effectLst>
                <a:outerShdw blurRad="38100" dist="38100" dir="2700000" algn="tl">
                  <a:srgbClr val="000000">
                    <a:alpha val="43137"/>
                  </a:srgbClr>
                </a:outerShdw>
              </a:effectLst>
              <a:latin typeface="Arial" pitchFamily="34" charset="0"/>
              <a:cs typeface="Arial" pitchFamily="34" charset="0"/>
            </a:rPr>
            <a:t>–</a:t>
          </a:r>
          <a:r>
            <a:rPr lang="ru-RU" sz="2800" b="1" kern="1200" dirty="0">
              <a:effectLst>
                <a:outerShdw blurRad="38100" dist="38100" dir="2700000" algn="tl">
                  <a:srgbClr val="000000">
                    <a:alpha val="43137"/>
                  </a:srgbClr>
                </a:outerShdw>
              </a:effectLst>
            </a:rPr>
            <a:t>4 классов </a:t>
          </a:r>
        </a:p>
      </dsp:txBody>
      <dsp:txXfrm>
        <a:off x="0" y="1417561"/>
        <a:ext cx="2607799" cy="2976878"/>
      </dsp:txXfrm>
    </dsp:sp>
    <dsp:sp modelId="{3661697C-7933-48FD-8E90-A413F13ECA5F}">
      <dsp:nvSpPr>
        <dsp:cNvPr id="0" name=""/>
        <dsp:cNvSpPr/>
      </dsp:nvSpPr>
      <dsp:spPr>
        <a:xfrm>
          <a:off x="2607799" y="1417561"/>
          <a:ext cx="2607799" cy="2976878"/>
        </a:xfrm>
        <a:prstGeom prst="rect">
          <a:avLst/>
        </a:prstGeom>
        <a:gradFill rotWithShape="0">
          <a:gsLst>
            <a:gs pos="0">
              <a:schemeClr val="accent2">
                <a:hueOff val="-20163186"/>
                <a:satOff val="8769"/>
                <a:lumOff val="2550"/>
                <a:alphaOff val="0"/>
                <a:shade val="51000"/>
                <a:satMod val="130000"/>
              </a:schemeClr>
            </a:gs>
            <a:gs pos="80000">
              <a:schemeClr val="accent2">
                <a:hueOff val="-20163186"/>
                <a:satOff val="8769"/>
                <a:lumOff val="2550"/>
                <a:alphaOff val="0"/>
                <a:shade val="93000"/>
                <a:satMod val="130000"/>
              </a:schemeClr>
            </a:gs>
            <a:gs pos="100000">
              <a:schemeClr val="accent2">
                <a:hueOff val="-20163186"/>
                <a:satOff val="8769"/>
                <a:lumOff val="25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effectLst>
                <a:outerShdw blurRad="38100" dist="38100" dir="2700000" algn="tl">
                  <a:srgbClr val="000000">
                    <a:alpha val="43137"/>
                  </a:srgbClr>
                </a:outerShdw>
              </a:effectLst>
            </a:rPr>
            <a:t>Минимум </a:t>
          </a:r>
          <a:br>
            <a:rPr lang="ru-RU" sz="2800" b="1" kern="1200" dirty="0">
              <a:effectLst>
                <a:outerShdw blurRad="38100" dist="38100" dir="2700000" algn="tl">
                  <a:srgbClr val="000000">
                    <a:alpha val="43137"/>
                  </a:srgbClr>
                </a:outerShdw>
              </a:effectLst>
            </a:rPr>
          </a:br>
          <a:r>
            <a:rPr lang="ru-RU" sz="2800" b="1" kern="1200" dirty="0">
              <a:effectLst>
                <a:outerShdw blurRad="38100" dist="38100" dir="2700000" algn="tl">
                  <a:srgbClr val="000000">
                    <a:alpha val="43137"/>
                  </a:srgbClr>
                </a:outerShdw>
              </a:effectLst>
            </a:rPr>
            <a:t>30</a:t>
          </a:r>
          <a:r>
            <a:rPr lang="ru-RU" sz="2800" b="1" kern="1200" dirty="0">
              <a:effectLst>
                <a:outerShdw blurRad="38100" dist="38100" dir="2700000" algn="tl">
                  <a:srgbClr val="000000">
                    <a:alpha val="43137"/>
                  </a:srgbClr>
                </a:outerShdw>
              </a:effectLst>
              <a:latin typeface="Arial" pitchFamily="34" charset="0"/>
              <a:cs typeface="Arial" pitchFamily="34" charset="0"/>
            </a:rPr>
            <a:t>–</a:t>
          </a:r>
          <a:r>
            <a:rPr lang="ru-RU" sz="2800" b="1" kern="1200" dirty="0">
              <a:effectLst>
                <a:outerShdw blurRad="38100" dist="38100" dir="2700000" algn="tl">
                  <a:srgbClr val="000000">
                    <a:alpha val="43137"/>
                  </a:srgbClr>
                </a:outerShdw>
              </a:effectLst>
            </a:rPr>
            <a:t>45 см  </a:t>
          </a:r>
          <a:br>
            <a:rPr lang="ru-RU" sz="2800" b="1" kern="1200" dirty="0">
              <a:effectLst>
                <a:outerShdw blurRad="38100" dist="38100" dir="2700000" algn="tl">
                  <a:srgbClr val="000000">
                    <a:alpha val="43137"/>
                  </a:srgbClr>
                </a:outerShdw>
              </a:effectLst>
            </a:rPr>
          </a:br>
          <a:r>
            <a:rPr lang="ru-RU" sz="2800" b="1" kern="1200" dirty="0">
              <a:effectLst>
                <a:outerShdw blurRad="38100" dist="38100" dir="2700000" algn="tl">
                  <a:srgbClr val="000000">
                    <a:alpha val="43137"/>
                  </a:srgbClr>
                </a:outerShdw>
              </a:effectLst>
            </a:rPr>
            <a:t>у школьников</a:t>
          </a:r>
          <a:br>
            <a:rPr lang="ru-RU" sz="2800" b="1" kern="1200" dirty="0">
              <a:effectLst>
                <a:outerShdw blurRad="38100" dist="38100" dir="2700000" algn="tl">
                  <a:srgbClr val="000000">
                    <a:alpha val="43137"/>
                  </a:srgbClr>
                </a:outerShdw>
              </a:effectLst>
            </a:rPr>
          </a:br>
          <a:r>
            <a:rPr lang="ru-RU" sz="2800" b="1" kern="1200" dirty="0">
              <a:effectLst>
                <a:outerShdw blurRad="38100" dist="38100" dir="2700000" algn="tl">
                  <a:srgbClr val="000000">
                    <a:alpha val="43137"/>
                  </a:srgbClr>
                </a:outerShdw>
              </a:effectLst>
            </a:rPr>
            <a:t>5</a:t>
          </a:r>
          <a:r>
            <a:rPr lang="ru-RU" sz="2800" b="1" kern="1200" dirty="0">
              <a:effectLst>
                <a:outerShdw blurRad="38100" dist="38100" dir="2700000" algn="tl">
                  <a:srgbClr val="000000">
                    <a:alpha val="43137"/>
                  </a:srgbClr>
                </a:outerShdw>
              </a:effectLst>
              <a:latin typeface="Arial" pitchFamily="34" charset="0"/>
              <a:cs typeface="Arial" pitchFamily="34" charset="0"/>
            </a:rPr>
            <a:t>–</a:t>
          </a:r>
          <a:r>
            <a:rPr lang="ru-RU" sz="2800" b="1" kern="1200" dirty="0">
              <a:effectLst>
                <a:outerShdw blurRad="38100" dist="38100" dir="2700000" algn="tl">
                  <a:srgbClr val="000000">
                    <a:alpha val="43137"/>
                  </a:srgbClr>
                </a:outerShdw>
              </a:effectLst>
            </a:rPr>
            <a:t>11 классов</a:t>
          </a:r>
        </a:p>
      </dsp:txBody>
      <dsp:txXfrm>
        <a:off x="2607799" y="1417561"/>
        <a:ext cx="2607799" cy="2976878"/>
      </dsp:txXfrm>
    </dsp:sp>
    <dsp:sp modelId="{29375229-105E-4FAD-8595-47DAC399BAB6}">
      <dsp:nvSpPr>
        <dsp:cNvPr id="0" name=""/>
        <dsp:cNvSpPr/>
      </dsp:nvSpPr>
      <dsp:spPr>
        <a:xfrm>
          <a:off x="0" y="4394439"/>
          <a:ext cx="5215599" cy="330764"/>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1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281" y="2130426"/>
            <a:ext cx="10361851" cy="1470025"/>
          </a:xfrm>
        </p:spPr>
        <p:txBody>
          <a:bodyPr/>
          <a:lstStyle/>
          <a:p>
            <a:r>
              <a:rPr lang="ru-RU"/>
              <a:t>Образец заголовка</a:t>
            </a:r>
          </a:p>
        </p:txBody>
      </p:sp>
      <p:sp>
        <p:nvSpPr>
          <p:cNvPr id="3" name="Подзаголовок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D7EFD7A-0FDA-423E-B2A8-1FC777F2020F}" type="datetimeFigureOut">
              <a:rPr lang="ru-RU" smtClean="0"/>
              <a:pPr/>
              <a:t>21.03.2018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D7EFD7A-0FDA-423E-B2A8-1FC777F2020F}" type="datetimeFigureOut">
              <a:rPr lang="ru-RU" smtClean="0"/>
              <a:pPr/>
              <a:t>21.03.2018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4067" y="274639"/>
            <a:ext cx="3655008"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12694" y="274639"/>
            <a:ext cx="10768198"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D7EFD7A-0FDA-423E-B2A8-1FC777F2020F}" type="datetimeFigureOut">
              <a:rPr lang="ru-RU" smtClean="0"/>
              <a:pPr/>
              <a:t>21.03.2018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47595" y="3562350"/>
            <a:ext cx="7111074" cy="704850"/>
          </a:xfrm>
        </p:spPr>
        <p:txBody>
          <a:bodyPr/>
          <a:lstStyle>
            <a:lvl1pPr algn="ctr">
              <a:defRPr sz="36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4647595" y="4095750"/>
            <a:ext cx="7111074" cy="685800"/>
          </a:xfrm>
        </p:spPr>
        <p:txBody>
          <a:bodyPr/>
          <a:lstStyle>
            <a:lvl1pPr marL="0" indent="0" algn="ctr">
              <a:buFontTx/>
              <a:buNone/>
              <a:defRPr sz="2400">
                <a:solidFill>
                  <a:schemeClr val="bg1"/>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59" y="4406901"/>
            <a:ext cx="10361851"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2959" y="2906713"/>
            <a:ext cx="1036185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422215" y="2514600"/>
            <a:ext cx="477457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399967" y="2514600"/>
            <a:ext cx="477457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3050"/>
            <a:ext cx="4010562"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D7EFD7A-0FDA-423E-B2A8-1FC777F2020F}" type="datetimeFigureOut">
              <a:rPr lang="ru-RU" smtClean="0"/>
              <a:pPr/>
              <a:t>21.03.2018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6" y="4800600"/>
            <a:ext cx="7314248"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6462" y="1600200"/>
            <a:ext cx="2438083" cy="51816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422215" y="1600200"/>
            <a:ext cx="7111074" cy="51816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47595" y="3562350"/>
            <a:ext cx="7111074" cy="704850"/>
          </a:xfrm>
        </p:spPr>
        <p:txBody>
          <a:bodyPr/>
          <a:lstStyle>
            <a:lvl1pPr algn="ctr">
              <a:defRPr sz="36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4647595" y="4095750"/>
            <a:ext cx="7111074" cy="685800"/>
          </a:xfrm>
        </p:spPr>
        <p:txBody>
          <a:bodyPr/>
          <a:lstStyle>
            <a:lvl1pPr marL="0" indent="0" algn="ctr">
              <a:buFontTx/>
              <a:buNone/>
              <a:defRPr sz="2400">
                <a:solidFill>
                  <a:schemeClr val="bg1"/>
                </a:solidFill>
              </a:defRPr>
            </a:lvl1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60" y="4406903"/>
            <a:ext cx="10361851"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2960" y="2906713"/>
            <a:ext cx="1036185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422215" y="2514600"/>
            <a:ext cx="477457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399967" y="2514600"/>
            <a:ext cx="477457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59" y="4406901"/>
            <a:ext cx="10361851"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D7EFD7A-0FDA-423E-B2A8-1FC777F2020F}" type="datetimeFigureOut">
              <a:rPr lang="ru-RU" smtClean="0"/>
              <a:pPr/>
              <a:t>21.03.2018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3050"/>
            <a:ext cx="4010562"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113" y="273053"/>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521" y="1435103"/>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6" y="4800600"/>
            <a:ext cx="7314248"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6462" y="1600200"/>
            <a:ext cx="2438083" cy="51816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422215" y="1600200"/>
            <a:ext cx="7111074" cy="51816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D7EFD7A-0FDA-423E-B2A8-1FC777F2020F}" type="datetimeFigureOut">
              <a:rPr lang="ru-RU" smtClean="0"/>
              <a:pPr/>
              <a:t>21.03.2018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D7EFD7A-0FDA-423E-B2A8-1FC777F2020F}" type="datetimeFigureOut">
              <a:rPr lang="ru-RU" smtClean="0"/>
              <a:pPr/>
              <a:t>21.03.2018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D7EFD7A-0FDA-423E-B2A8-1FC777F2020F}" type="datetimeFigureOut">
              <a:rPr lang="ru-RU" smtClean="0"/>
              <a:pPr/>
              <a:t>21.03.2018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7EFD7A-0FDA-423E-B2A8-1FC777F2020F}" type="datetimeFigureOut">
              <a:rPr lang="ru-RU" smtClean="0"/>
              <a:pPr/>
              <a:t>21.03.2018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3050"/>
            <a:ext cx="4010562"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D7EFD7A-0FDA-423E-B2A8-1FC777F2020F}" type="datetimeFigureOut">
              <a:rPr lang="ru-RU" smtClean="0"/>
              <a:pPr/>
              <a:t>21.03.2018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6" y="4800600"/>
            <a:ext cx="7314248"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D7EFD7A-0FDA-423E-B2A8-1FC777F2020F}" type="datetimeFigureOut">
              <a:rPr lang="ru-RU" smtClean="0"/>
              <a:pPr/>
              <a:t>21.03.2018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EFD7A-0FDA-423E-B2A8-1FC777F2020F}" type="datetimeFigureOut">
              <a:rPr lang="ru-RU" smtClean="0"/>
              <a:pPr/>
              <a:t>21.03.2018</a:t>
            </a:fld>
            <a:endParaRPr lang="ru-RU"/>
          </a:p>
        </p:txBody>
      </p:sp>
      <p:sp>
        <p:nvSpPr>
          <p:cNvPr id="5" name="Нижний колонтитул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1EF14-6297-4EE5-A559-FC412D3F3B0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2215" y="1600201"/>
            <a:ext cx="975233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22215" y="2514600"/>
            <a:ext cx="975233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p:titleStyle>
    <p:bodyStyle>
      <a:lvl1pPr marL="342900" indent="-342900" algn="l" rtl="0" fontAlgn="base">
        <a:spcBef>
          <a:spcPct val="20000"/>
        </a:spcBef>
        <a:spcAft>
          <a:spcPct val="0"/>
        </a:spcAft>
        <a:buChar char="•"/>
        <a:defRPr sz="3200">
          <a:solidFill>
            <a:srgbClr val="105A5B"/>
          </a:solidFill>
          <a:latin typeface="+mn-lt"/>
          <a:ea typeface="+mn-ea"/>
          <a:cs typeface="+mn-cs"/>
        </a:defRPr>
      </a:lvl1pPr>
      <a:lvl2pPr marL="742950" indent="-285750" algn="l" rtl="0" fontAlgn="base">
        <a:spcBef>
          <a:spcPct val="20000"/>
        </a:spcBef>
        <a:spcAft>
          <a:spcPct val="0"/>
        </a:spcAft>
        <a:buChar char="–"/>
        <a:defRPr sz="2800">
          <a:solidFill>
            <a:srgbClr val="105A5B"/>
          </a:solidFill>
          <a:latin typeface="+mn-lt"/>
        </a:defRPr>
      </a:lvl2pPr>
      <a:lvl3pPr marL="1143000" indent="-228600" algn="l" rtl="0" fontAlgn="base">
        <a:spcBef>
          <a:spcPct val="20000"/>
        </a:spcBef>
        <a:spcAft>
          <a:spcPct val="0"/>
        </a:spcAft>
        <a:buChar char="•"/>
        <a:defRPr sz="2400">
          <a:solidFill>
            <a:srgbClr val="105A5B"/>
          </a:solidFill>
          <a:latin typeface="+mn-lt"/>
        </a:defRPr>
      </a:lvl3pPr>
      <a:lvl4pPr marL="1600200" indent="-228600" algn="l" rtl="0" fontAlgn="base">
        <a:spcBef>
          <a:spcPct val="20000"/>
        </a:spcBef>
        <a:spcAft>
          <a:spcPct val="0"/>
        </a:spcAft>
        <a:buChar char="–"/>
        <a:defRPr sz="2000">
          <a:solidFill>
            <a:srgbClr val="105A5B"/>
          </a:solidFill>
          <a:latin typeface="+mn-lt"/>
        </a:defRPr>
      </a:lvl4pPr>
      <a:lvl5pPr marL="2057400" indent="-228600" algn="l" rtl="0" fontAlgn="base">
        <a:spcBef>
          <a:spcPct val="20000"/>
        </a:spcBef>
        <a:spcAft>
          <a:spcPct val="0"/>
        </a:spcAft>
        <a:buChar char="»"/>
        <a:defRPr sz="2000">
          <a:solidFill>
            <a:srgbClr val="105A5B"/>
          </a:solidFill>
          <a:latin typeface="+mn-lt"/>
        </a:defRPr>
      </a:lvl5pPr>
      <a:lvl6pPr marL="2514600" indent="-228600" algn="l" rtl="0" fontAlgn="base">
        <a:spcBef>
          <a:spcPct val="20000"/>
        </a:spcBef>
        <a:spcAft>
          <a:spcPct val="0"/>
        </a:spcAft>
        <a:buChar char="»"/>
        <a:defRPr sz="2000">
          <a:solidFill>
            <a:srgbClr val="105A5B"/>
          </a:solidFill>
          <a:latin typeface="+mn-lt"/>
        </a:defRPr>
      </a:lvl6pPr>
      <a:lvl7pPr marL="2971800" indent="-228600" algn="l" rtl="0" fontAlgn="base">
        <a:spcBef>
          <a:spcPct val="20000"/>
        </a:spcBef>
        <a:spcAft>
          <a:spcPct val="0"/>
        </a:spcAft>
        <a:buChar char="»"/>
        <a:defRPr sz="2000">
          <a:solidFill>
            <a:srgbClr val="105A5B"/>
          </a:solidFill>
          <a:latin typeface="+mn-lt"/>
        </a:defRPr>
      </a:lvl7pPr>
      <a:lvl8pPr marL="3429000" indent="-228600" algn="l" rtl="0" fontAlgn="base">
        <a:spcBef>
          <a:spcPct val="20000"/>
        </a:spcBef>
        <a:spcAft>
          <a:spcPct val="0"/>
        </a:spcAft>
        <a:buChar char="»"/>
        <a:defRPr sz="2000">
          <a:solidFill>
            <a:srgbClr val="105A5B"/>
          </a:solidFill>
          <a:latin typeface="+mn-lt"/>
        </a:defRPr>
      </a:lvl8pPr>
      <a:lvl9pPr marL="3886200" indent="-228600" algn="l" rtl="0" fontAlgn="base">
        <a:spcBef>
          <a:spcPct val="20000"/>
        </a:spcBef>
        <a:spcAft>
          <a:spcPct val="0"/>
        </a:spcAft>
        <a:buChar char="»"/>
        <a:defRPr sz="2000">
          <a:solidFill>
            <a:srgbClr val="105A5B"/>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2215" y="1600203"/>
            <a:ext cx="975233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22215" y="2514600"/>
            <a:ext cx="975233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p:titleStyle>
    <p:bodyStyle>
      <a:lvl1pPr marL="342900" indent="-342900" algn="l" rtl="0" fontAlgn="base">
        <a:spcBef>
          <a:spcPct val="20000"/>
        </a:spcBef>
        <a:spcAft>
          <a:spcPct val="0"/>
        </a:spcAft>
        <a:buChar char="•"/>
        <a:defRPr sz="3200">
          <a:solidFill>
            <a:srgbClr val="105A5B"/>
          </a:solidFill>
          <a:latin typeface="+mn-lt"/>
          <a:ea typeface="+mn-ea"/>
          <a:cs typeface="+mn-cs"/>
        </a:defRPr>
      </a:lvl1pPr>
      <a:lvl2pPr marL="742950" indent="-285750" algn="l" rtl="0" fontAlgn="base">
        <a:spcBef>
          <a:spcPct val="20000"/>
        </a:spcBef>
        <a:spcAft>
          <a:spcPct val="0"/>
        </a:spcAft>
        <a:buChar char="–"/>
        <a:defRPr sz="2800">
          <a:solidFill>
            <a:srgbClr val="105A5B"/>
          </a:solidFill>
          <a:latin typeface="+mn-lt"/>
        </a:defRPr>
      </a:lvl2pPr>
      <a:lvl3pPr marL="1143000" indent="-228600" algn="l" rtl="0" fontAlgn="base">
        <a:spcBef>
          <a:spcPct val="20000"/>
        </a:spcBef>
        <a:spcAft>
          <a:spcPct val="0"/>
        </a:spcAft>
        <a:buChar char="•"/>
        <a:defRPr sz="2400">
          <a:solidFill>
            <a:srgbClr val="105A5B"/>
          </a:solidFill>
          <a:latin typeface="+mn-lt"/>
        </a:defRPr>
      </a:lvl3pPr>
      <a:lvl4pPr marL="1600200" indent="-228600" algn="l" rtl="0" fontAlgn="base">
        <a:spcBef>
          <a:spcPct val="20000"/>
        </a:spcBef>
        <a:spcAft>
          <a:spcPct val="0"/>
        </a:spcAft>
        <a:buChar char="–"/>
        <a:defRPr sz="2000">
          <a:solidFill>
            <a:srgbClr val="105A5B"/>
          </a:solidFill>
          <a:latin typeface="+mn-lt"/>
        </a:defRPr>
      </a:lvl4pPr>
      <a:lvl5pPr marL="2057400" indent="-228600" algn="l" rtl="0" fontAlgn="base">
        <a:spcBef>
          <a:spcPct val="20000"/>
        </a:spcBef>
        <a:spcAft>
          <a:spcPct val="0"/>
        </a:spcAft>
        <a:buChar char="»"/>
        <a:defRPr sz="2000">
          <a:solidFill>
            <a:srgbClr val="105A5B"/>
          </a:solidFill>
          <a:latin typeface="+mn-lt"/>
        </a:defRPr>
      </a:lvl5pPr>
      <a:lvl6pPr marL="2514600" indent="-228600" algn="l" rtl="0" fontAlgn="base">
        <a:spcBef>
          <a:spcPct val="20000"/>
        </a:spcBef>
        <a:spcAft>
          <a:spcPct val="0"/>
        </a:spcAft>
        <a:buChar char="»"/>
        <a:defRPr sz="2000">
          <a:solidFill>
            <a:srgbClr val="105A5B"/>
          </a:solidFill>
          <a:latin typeface="+mn-lt"/>
        </a:defRPr>
      </a:lvl6pPr>
      <a:lvl7pPr marL="2971800" indent="-228600" algn="l" rtl="0" fontAlgn="base">
        <a:spcBef>
          <a:spcPct val="20000"/>
        </a:spcBef>
        <a:spcAft>
          <a:spcPct val="0"/>
        </a:spcAft>
        <a:buChar char="»"/>
        <a:defRPr sz="2000">
          <a:solidFill>
            <a:srgbClr val="105A5B"/>
          </a:solidFill>
          <a:latin typeface="+mn-lt"/>
        </a:defRPr>
      </a:lvl7pPr>
      <a:lvl8pPr marL="3429000" indent="-228600" algn="l" rtl="0" fontAlgn="base">
        <a:spcBef>
          <a:spcPct val="20000"/>
        </a:spcBef>
        <a:spcAft>
          <a:spcPct val="0"/>
        </a:spcAft>
        <a:buChar char="»"/>
        <a:defRPr sz="2000">
          <a:solidFill>
            <a:srgbClr val="105A5B"/>
          </a:solidFill>
          <a:latin typeface="+mn-lt"/>
        </a:defRPr>
      </a:lvl8pPr>
      <a:lvl9pPr marL="3886200" indent="-228600" algn="l" rtl="0" fontAlgn="base">
        <a:spcBef>
          <a:spcPct val="20000"/>
        </a:spcBef>
        <a:spcAft>
          <a:spcPct val="0"/>
        </a:spcAft>
        <a:buChar char="»"/>
        <a:defRPr sz="2000">
          <a:solidFill>
            <a:srgbClr val="105A5B"/>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6.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png"/><Relationship Id="rId7" Type="http://schemas.openxmlformats.org/officeDocument/2006/relationships/diagramColors" Target="../diagrams/colors10.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5.png"/><Relationship Id="rId7" Type="http://schemas.openxmlformats.org/officeDocument/2006/relationships/diagramQuickStyle" Target="../diagrams/quickStyle1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6.png"/><Relationship Id="rId9" Type="http://schemas.microsoft.com/office/2007/relationships/diagramDrawing" Target="../diagrams/drawing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6.png"/><Relationship Id="rId7" Type="http://schemas.openxmlformats.org/officeDocument/2006/relationships/diagramColors" Target="../diagrams/colors13.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6.png"/><Relationship Id="rId7" Type="http://schemas.openxmlformats.org/officeDocument/2006/relationships/diagramColors" Target="../diagrams/colors14.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6.png"/><Relationship Id="rId7" Type="http://schemas.openxmlformats.org/officeDocument/2006/relationships/diagramColors" Target="../diagrams/colors15.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6.png"/><Relationship Id="rId7" Type="http://schemas.openxmlformats.org/officeDocument/2006/relationships/diagramColors" Target="../diagrams/colors16.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6.png"/><Relationship Id="rId7" Type="http://schemas.openxmlformats.org/officeDocument/2006/relationships/diagramColors" Target="../diagrams/colors17.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6.png"/><Relationship Id="rId7" Type="http://schemas.openxmlformats.org/officeDocument/2006/relationships/diagramColors" Target="../diagrams/colors18.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48.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6.png"/><Relationship Id="rId7" Type="http://schemas.openxmlformats.org/officeDocument/2006/relationships/diagramColors" Target="../diagrams/colors19.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9.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6.png"/><Relationship Id="rId7" Type="http://schemas.openxmlformats.org/officeDocument/2006/relationships/diagramColors" Target="../diagrams/colors20.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20.xml"/><Relationship Id="rId5" Type="http://schemas.openxmlformats.org/officeDocument/2006/relationships/diagramLayout" Target="../diagrams/layout20.xml"/><Relationship Id="rId10" Type="http://schemas.openxmlformats.org/officeDocument/2006/relationships/image" Target="../media/image9.svg"/><Relationship Id="rId4" Type="http://schemas.openxmlformats.org/officeDocument/2006/relationships/diagramData" Target="../diagrams/data20.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image" Target="../media/image1.jpeg"/><Relationship Id="rId7" Type="http://schemas.openxmlformats.org/officeDocument/2006/relationships/diagramLayout" Target="../diagrams/layout21.xml"/><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diagramData" Target="../diagrams/data21.xml"/><Relationship Id="rId5" Type="http://schemas.openxmlformats.org/officeDocument/2006/relationships/image" Target="../media/image6.png"/><Relationship Id="rId10" Type="http://schemas.microsoft.com/office/2007/relationships/diagramDrawing" Target="../diagrams/drawing21.xml"/><Relationship Id="rId4" Type="http://schemas.openxmlformats.org/officeDocument/2006/relationships/image" Target="../media/image5.png"/><Relationship Id="rId9" Type="http://schemas.openxmlformats.org/officeDocument/2006/relationships/diagramColors" Target="../diagrams/colors2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6.png"/><Relationship Id="rId7" Type="http://schemas.openxmlformats.org/officeDocument/2006/relationships/diagramColors" Target="../diagrams/colors22.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5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6.png"/><Relationship Id="rId7" Type="http://schemas.openxmlformats.org/officeDocument/2006/relationships/diagramColors" Target="../diagrams/colors23.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6.png"/><Relationship Id="rId7" Type="http://schemas.openxmlformats.org/officeDocument/2006/relationships/diagramColors" Target="../diagrams/colors24.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4.xml"/><Relationship Id="rId1" Type="http://schemas.openxmlformats.org/officeDocument/2006/relationships/themeOverride" Target="../theme/themeOverrid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4.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4.xml"/><Relationship Id="rId1" Type="http://schemas.openxmlformats.org/officeDocument/2006/relationships/themeOverride" Target="../theme/themeOverride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png"/><Relationship Id="rId9"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43083" y="3140968"/>
            <a:ext cx="8347330" cy="2308324"/>
          </a:xfrm>
          <a:prstGeom prst="rect">
            <a:avLst/>
          </a:prstGeom>
          <a:noFill/>
        </p:spPr>
        <p:txBody>
          <a:bodyPr wrap="square" lIns="91440" tIns="45720" rIns="91440" bIns="45720">
            <a:spAutoFit/>
          </a:bodyPr>
          <a:lstStyle/>
          <a:p>
            <a:pPr algn="ctr"/>
            <a:r>
              <a:rPr lang="ru-RU"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Приемы, которые помогут повысить мотивацию школьников к обучению</a:t>
            </a:r>
          </a:p>
        </p:txBody>
      </p:sp>
      <p:pic>
        <p:nvPicPr>
          <p:cNvPr id="5" name="Picture 2" descr="C:\Users\ymedvedeva\Desktop\Медведева\Презентация для Гали\сад-огород.png"/>
          <p:cNvPicPr>
            <a:picLocks noChangeAspect="1" noChangeArrowheads="1"/>
          </p:cNvPicPr>
          <p:nvPr/>
        </p:nvPicPr>
        <p:blipFill>
          <a:blip r:embed="rId3" cstate="print"/>
          <a:srcRect/>
          <a:stretch>
            <a:fillRect/>
          </a:stretch>
        </p:blipFill>
        <p:spPr bwMode="auto">
          <a:xfrm>
            <a:off x="4367014" y="332656"/>
            <a:ext cx="7272808" cy="3201092"/>
          </a:xfrm>
          <a:prstGeom prst="rect">
            <a:avLst/>
          </a:prstGeom>
          <a:noFill/>
        </p:spPr>
      </p:pic>
      <p:pic>
        <p:nvPicPr>
          <p:cNvPr id="7"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a:off x="1593726" y="1706400"/>
            <a:ext cx="1802606" cy="510335"/>
          </a:xfrm>
          <a:prstGeom prst="rect">
            <a:avLst/>
          </a:prstGeom>
          <a:noFill/>
        </p:spPr>
      </p:pic>
      <p:pic>
        <p:nvPicPr>
          <p:cNvPr id="10" name="Picture 3" descr="C:\Users\ymedvedeva\Desktop\Медведева\ПРЕЗЕНТАЦИИ\ЛОГОТИПЫ\Action+MCFR.png"/>
          <p:cNvPicPr>
            <a:picLocks noChangeAspect="1" noChangeArrowheads="1"/>
          </p:cNvPicPr>
          <p:nvPr/>
        </p:nvPicPr>
        <p:blipFill>
          <a:blip r:embed="rId5" cstate="print"/>
          <a:srcRect/>
          <a:stretch>
            <a:fillRect/>
          </a:stretch>
        </p:blipFill>
        <p:spPr bwMode="auto">
          <a:xfrm>
            <a:off x="1048122" y="1284936"/>
            <a:ext cx="2016224" cy="25719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упражнений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для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офтальмотренажа</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Схема 5"/>
          <p:cNvGraphicFramePr/>
          <p:nvPr>
            <p:extLst>
              <p:ext uri="{D42A27DB-BD31-4B8C-83A1-F6EECF244321}">
                <p14:modId xmlns:p14="http://schemas.microsoft.com/office/powerpoint/2010/main" val="2150504693"/>
              </p:ext>
            </p:extLst>
          </p:nvPr>
        </p:nvGraphicFramePr>
        <p:xfrm>
          <a:off x="424384" y="1703663"/>
          <a:ext cx="11521280" cy="4869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Таблицы-примеры для контроля видов учебной деятельности </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Схема 6"/>
          <p:cNvGraphicFramePr/>
          <p:nvPr/>
        </p:nvGraphicFramePr>
        <p:xfrm>
          <a:off x="406574" y="1628800"/>
          <a:ext cx="5215599" cy="4725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Схема 7"/>
          <p:cNvGraphicFramePr/>
          <p:nvPr/>
        </p:nvGraphicFramePr>
        <p:xfrm>
          <a:off x="6527254" y="1628800"/>
          <a:ext cx="5215599" cy="47252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43083" y="3429000"/>
            <a:ext cx="8347330" cy="1938992"/>
          </a:xfrm>
          <a:prstGeom prst="rect">
            <a:avLst/>
          </a:prstGeom>
          <a:noFill/>
        </p:spPr>
        <p:txBody>
          <a:bodyPr wrap="square" lIns="91440" tIns="45720" rIns="91440" bIns="45720">
            <a:spAutoFit/>
          </a:bodyPr>
          <a:lstStyle/>
          <a:p>
            <a:pPr algn="ctr"/>
            <a:r>
              <a:rPr lang="ru-RU" sz="60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Целеполагание</a:t>
            </a:r>
            <a:b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на уроке</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4. Продумайте цели урока</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Схема 5"/>
          <p:cNvGraphicFramePr/>
          <p:nvPr/>
        </p:nvGraphicFramePr>
        <p:xfrm>
          <a:off x="406574" y="908720"/>
          <a:ext cx="11521280" cy="6209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схема, когда учитель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помогает понять пользу</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graphicFrame>
        <p:nvGraphicFramePr>
          <p:cNvPr id="8" name="Схема 7"/>
          <p:cNvGraphicFramePr/>
          <p:nvPr/>
        </p:nvGraphicFramePr>
        <p:xfrm>
          <a:off x="228974" y="1536700"/>
          <a:ext cx="11823326" cy="49717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целеполагания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основе первичной рефлексии</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sp>
        <p:nvSpPr>
          <p:cNvPr id="3" name="TextBox 2">
            <a:extLst>
              <a:ext uri="{FF2B5EF4-FFF2-40B4-BE49-F238E27FC236}">
                <a16:creationId xmlns:a16="http://schemas.microsoft.com/office/drawing/2014/main" id="{BD4F46A6-6957-4886-93A5-8976C84EC690}"/>
              </a:ext>
            </a:extLst>
          </p:cNvPr>
          <p:cNvSpPr txBox="1"/>
          <p:nvPr/>
        </p:nvSpPr>
        <p:spPr>
          <a:xfrm>
            <a:off x="260824" y="1494331"/>
            <a:ext cx="11449272" cy="1200329"/>
          </a:xfrm>
          <a:prstGeom prst="rect">
            <a:avLst/>
          </a:prstGeom>
          <a:noFill/>
        </p:spPr>
        <p:txBody>
          <a:bodyPr wrap="square" rtlCol="0">
            <a:spAutoFit/>
          </a:bodyPr>
          <a:lstStyle/>
          <a:p>
            <a:r>
              <a:rPr lang="ru-RU" sz="2400" dirty="0">
                <a:solidFill>
                  <a:srgbClr val="002060"/>
                </a:solidFill>
                <a:latin typeface="Arial" panose="020B0604020202020204" pitchFamily="34" charset="0"/>
                <a:cs typeface="Arial" panose="020B0604020202020204" pitchFamily="34" charset="0"/>
              </a:rPr>
              <a:t>Предложите ученикам повторить пройденный материал. Во время повторения ученики заполняют таблицу. В первый столбик вписывают основные понятия по теме, а во втором – четвертом столбиках ставят галочки.</a:t>
            </a:r>
          </a:p>
        </p:txBody>
      </p:sp>
      <p:graphicFrame>
        <p:nvGraphicFramePr>
          <p:cNvPr id="6" name="Таблица 5">
            <a:extLst>
              <a:ext uri="{FF2B5EF4-FFF2-40B4-BE49-F238E27FC236}">
                <a16:creationId xmlns:a16="http://schemas.microsoft.com/office/drawing/2014/main" id="{1D2A5F7E-140B-4354-9F89-5BF454DD1627}"/>
              </a:ext>
            </a:extLst>
          </p:cNvPr>
          <p:cNvGraphicFramePr>
            <a:graphicFrameLocks noGrp="1"/>
          </p:cNvGraphicFramePr>
          <p:nvPr>
            <p:extLst>
              <p:ext uri="{D42A27DB-BD31-4B8C-83A1-F6EECF244321}">
                <p14:modId xmlns:p14="http://schemas.microsoft.com/office/powerpoint/2010/main" val="958936856"/>
              </p:ext>
            </p:extLst>
          </p:nvPr>
        </p:nvGraphicFramePr>
        <p:xfrm>
          <a:off x="315698" y="4163341"/>
          <a:ext cx="11559015" cy="2408052"/>
        </p:xfrm>
        <a:graphic>
          <a:graphicData uri="http://schemas.openxmlformats.org/drawingml/2006/table">
            <a:tbl>
              <a:tblPr firstRow="1" bandRow="1">
                <a:tableStyleId>{00A15C55-8517-42AA-B614-E9B94910E393}</a:tableStyleId>
              </a:tblPr>
              <a:tblGrid>
                <a:gridCol w="6643604">
                  <a:extLst>
                    <a:ext uri="{9D8B030D-6E8A-4147-A177-3AD203B41FA5}">
                      <a16:colId xmlns:a16="http://schemas.microsoft.com/office/drawing/2014/main" val="2919173110"/>
                    </a:ext>
                  </a:extLst>
                </a:gridCol>
                <a:gridCol w="1440160">
                  <a:extLst>
                    <a:ext uri="{9D8B030D-6E8A-4147-A177-3AD203B41FA5}">
                      <a16:colId xmlns:a16="http://schemas.microsoft.com/office/drawing/2014/main" val="1534024368"/>
                    </a:ext>
                  </a:extLst>
                </a:gridCol>
                <a:gridCol w="1459030">
                  <a:extLst>
                    <a:ext uri="{9D8B030D-6E8A-4147-A177-3AD203B41FA5}">
                      <a16:colId xmlns:a16="http://schemas.microsoft.com/office/drawing/2014/main" val="3666064731"/>
                    </a:ext>
                  </a:extLst>
                </a:gridCol>
                <a:gridCol w="2016221">
                  <a:extLst>
                    <a:ext uri="{9D8B030D-6E8A-4147-A177-3AD203B41FA5}">
                      <a16:colId xmlns:a16="http://schemas.microsoft.com/office/drawing/2014/main" val="1679308700"/>
                    </a:ext>
                  </a:extLst>
                </a:gridCol>
              </a:tblGrid>
              <a:tr h="569004">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Материал для повторения</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Хочу </a:t>
                      </a:r>
                      <a:b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понять</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Могу </a:t>
                      </a:r>
                      <a:b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научить</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Впервые вижу</a:t>
                      </a:r>
                    </a:p>
                  </a:txBody>
                  <a:tcPr/>
                </a:tc>
                <a:extLst>
                  <a:ext uri="{0D108BD9-81ED-4DB2-BD59-A6C34878D82A}">
                    <a16:rowId xmlns:a16="http://schemas.microsoft.com/office/drawing/2014/main" val="158693554"/>
                  </a:ext>
                </a:extLst>
              </a:tr>
              <a:tr h="569004">
                <a:tc>
                  <a:txBody>
                    <a:bodyPr/>
                    <a:lstStyle/>
                    <a:p>
                      <a:r>
                        <a:rPr lang="ru-RU" sz="2000" dirty="0">
                          <a:latin typeface="Arial" panose="020B0604020202020204" pitchFamily="34" charset="0"/>
                          <a:cs typeface="Arial" panose="020B0604020202020204" pitchFamily="34" charset="0"/>
                        </a:rPr>
                        <a:t>Что такое имя существительное</a:t>
                      </a:r>
                    </a:p>
                  </a:txBody>
                  <a:tcPr/>
                </a:tc>
                <a:tc>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7692588"/>
                  </a:ext>
                </a:extLst>
              </a:tr>
              <a:tr h="569004">
                <a:tc>
                  <a:txBody>
                    <a:bodyPr/>
                    <a:lstStyle/>
                    <a:p>
                      <a:r>
                        <a:rPr lang="ru-RU" sz="2000" dirty="0">
                          <a:latin typeface="Arial" panose="020B0604020202020204" pitchFamily="34" charset="0"/>
                          <a:cs typeface="Arial" panose="020B0604020202020204" pitchFamily="34" charset="0"/>
                        </a:rPr>
                        <a:t>Роль имени существительного в предложении</a:t>
                      </a:r>
                    </a:p>
                  </a:txBody>
                  <a:tcPr/>
                </a:tc>
                <a:tc>
                  <a:txBody>
                    <a:bodyPr/>
                    <a:lstStyle/>
                    <a:p>
                      <a:endParaRPr lang="ru-RU" sz="200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6091126"/>
                  </a:ext>
                </a:extLst>
              </a:tr>
              <a:tr h="569004">
                <a:tc>
                  <a:txBody>
                    <a:bodyPr/>
                    <a:lstStyle/>
                    <a:p>
                      <a:r>
                        <a:rPr lang="ru-RU" sz="2000" dirty="0">
                          <a:latin typeface="Arial" panose="020B0604020202020204" pitchFamily="34" charset="0"/>
                          <a:cs typeface="Arial" panose="020B0604020202020204" pitchFamily="34" charset="0"/>
                        </a:rPr>
                        <a:t>Сложные случаи правописания существительных</a:t>
                      </a:r>
                    </a:p>
                  </a:txBody>
                  <a:tcPr/>
                </a:tc>
                <a:tc>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7387136"/>
                  </a:ext>
                </a:extLst>
              </a:tr>
            </a:tbl>
          </a:graphicData>
        </a:graphic>
      </p:graphicFrame>
      <p:sp>
        <p:nvSpPr>
          <p:cNvPr id="7" name="Прямоугольник 6">
            <a:extLst>
              <a:ext uri="{FF2B5EF4-FFF2-40B4-BE49-F238E27FC236}">
                <a16:creationId xmlns:a16="http://schemas.microsoft.com/office/drawing/2014/main" id="{DDCFB8CD-DC35-4453-B893-3E9EE9712B3C}"/>
              </a:ext>
            </a:extLst>
          </p:cNvPr>
          <p:cNvSpPr/>
          <p:nvPr/>
        </p:nvSpPr>
        <p:spPr>
          <a:xfrm>
            <a:off x="1532901" y="2851891"/>
            <a:ext cx="9124613" cy="126188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3800" b="1" cap="none" spc="0" dirty="0">
                <a:ln/>
                <a:solidFill>
                  <a:srgbClr val="C00000"/>
                </a:solidFill>
                <a:effectLst/>
                <a:latin typeface="Arial" panose="020B0604020202020204" pitchFamily="34" charset="0"/>
                <a:cs typeface="Arial" panose="020B0604020202020204" pitchFamily="34" charset="0"/>
              </a:rPr>
              <a:t>Фрагмент карты рефлексии по теме</a:t>
            </a:r>
            <a:br>
              <a:rPr lang="ru-RU" sz="3800" b="1" cap="none" spc="0" dirty="0">
                <a:ln/>
                <a:solidFill>
                  <a:srgbClr val="C00000"/>
                </a:solidFill>
                <a:effectLst/>
                <a:latin typeface="Arial" panose="020B0604020202020204" pitchFamily="34" charset="0"/>
                <a:cs typeface="Arial" panose="020B0604020202020204" pitchFamily="34" charset="0"/>
              </a:rPr>
            </a:br>
            <a:r>
              <a:rPr lang="ru-RU" sz="3800" b="1" cap="none" spc="0" dirty="0">
                <a:ln/>
                <a:solidFill>
                  <a:srgbClr val="C00000"/>
                </a:solidFill>
                <a:effectLst/>
                <a:latin typeface="Arial" panose="020B0604020202020204" pitchFamily="34" charset="0"/>
                <a:cs typeface="Arial" panose="020B0604020202020204" pitchFamily="34" charset="0"/>
              </a:rPr>
              <a:t> «Имя существительное»</a:t>
            </a:r>
          </a:p>
        </p:txBody>
      </p:sp>
    </p:spTree>
    <p:extLst>
      <p:ext uri="{BB962C8B-B14F-4D97-AF65-F5344CB8AC3E}">
        <p14:creationId xmlns:p14="http://schemas.microsoft.com/office/powerpoint/2010/main" val="236011770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целеполагания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основе первичной рефлексии</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sp>
        <p:nvSpPr>
          <p:cNvPr id="3" name="TextBox 2">
            <a:extLst>
              <a:ext uri="{FF2B5EF4-FFF2-40B4-BE49-F238E27FC236}">
                <a16:creationId xmlns:a16="http://schemas.microsoft.com/office/drawing/2014/main" id="{BD4F46A6-6957-4886-93A5-8976C84EC690}"/>
              </a:ext>
            </a:extLst>
          </p:cNvPr>
          <p:cNvSpPr txBox="1"/>
          <p:nvPr/>
        </p:nvSpPr>
        <p:spPr>
          <a:xfrm>
            <a:off x="260824" y="1494331"/>
            <a:ext cx="11739038" cy="1569660"/>
          </a:xfrm>
          <a:prstGeom prst="rect">
            <a:avLst/>
          </a:prstGeom>
          <a:noFill/>
        </p:spPr>
        <p:txBody>
          <a:bodyPr wrap="square" rtlCol="0">
            <a:spAutoFit/>
          </a:bodyPr>
          <a:lstStyle/>
          <a:p>
            <a:r>
              <a:rPr lang="ru-RU" sz="2400" dirty="0">
                <a:solidFill>
                  <a:srgbClr val="002060"/>
                </a:solidFill>
                <a:latin typeface="Arial" panose="020B0604020202020204" pitchFamily="34" charset="0"/>
                <a:cs typeface="Arial" panose="020B0604020202020204" pitchFamily="34" charset="0"/>
              </a:rPr>
              <a:t>Вы планируете зачет по разделу из нескольких тем.  Предложите ученикам перед зачетом заполнить таблицу. Учащиеся разбиваются на команды. Каждая команда обозначена цветом. Заполненная таблица поможет вам увидеть, кто сможет принять зачет вместе с вами, а кому нужна помощь в подготовке к зачету </a:t>
            </a:r>
          </a:p>
        </p:txBody>
      </p:sp>
      <p:graphicFrame>
        <p:nvGraphicFramePr>
          <p:cNvPr id="6" name="Таблица 5">
            <a:extLst>
              <a:ext uri="{FF2B5EF4-FFF2-40B4-BE49-F238E27FC236}">
                <a16:creationId xmlns:a16="http://schemas.microsoft.com/office/drawing/2014/main" id="{1D2A5F7E-140B-4354-9F89-5BF454DD1627}"/>
              </a:ext>
            </a:extLst>
          </p:cNvPr>
          <p:cNvGraphicFramePr>
            <a:graphicFrameLocks noGrp="1"/>
          </p:cNvGraphicFramePr>
          <p:nvPr>
            <p:extLst>
              <p:ext uri="{D42A27DB-BD31-4B8C-83A1-F6EECF244321}">
                <p14:modId xmlns:p14="http://schemas.microsoft.com/office/powerpoint/2010/main" val="3147834548"/>
              </p:ext>
            </p:extLst>
          </p:nvPr>
        </p:nvGraphicFramePr>
        <p:xfrm>
          <a:off x="290995" y="3891292"/>
          <a:ext cx="11419100" cy="2677385"/>
        </p:xfrm>
        <a:graphic>
          <a:graphicData uri="http://schemas.openxmlformats.org/drawingml/2006/table">
            <a:tbl>
              <a:tblPr firstRow="1" bandRow="1">
                <a:tableStyleId>{00A15C55-8517-42AA-B614-E9B94910E393}</a:tableStyleId>
              </a:tblPr>
              <a:tblGrid>
                <a:gridCol w="5372163">
                  <a:extLst>
                    <a:ext uri="{9D8B030D-6E8A-4147-A177-3AD203B41FA5}">
                      <a16:colId xmlns:a16="http://schemas.microsoft.com/office/drawing/2014/main" val="2919173110"/>
                    </a:ext>
                  </a:extLst>
                </a:gridCol>
                <a:gridCol w="3024336">
                  <a:extLst>
                    <a:ext uri="{9D8B030D-6E8A-4147-A177-3AD203B41FA5}">
                      <a16:colId xmlns:a16="http://schemas.microsoft.com/office/drawing/2014/main" val="1859714550"/>
                    </a:ext>
                  </a:extLst>
                </a:gridCol>
                <a:gridCol w="1440160">
                  <a:extLst>
                    <a:ext uri="{9D8B030D-6E8A-4147-A177-3AD203B41FA5}">
                      <a16:colId xmlns:a16="http://schemas.microsoft.com/office/drawing/2014/main" val="1534024368"/>
                    </a:ext>
                  </a:extLst>
                </a:gridCol>
                <a:gridCol w="1582441">
                  <a:extLst>
                    <a:ext uri="{9D8B030D-6E8A-4147-A177-3AD203B41FA5}">
                      <a16:colId xmlns:a16="http://schemas.microsoft.com/office/drawing/2014/main" val="3666064731"/>
                    </a:ext>
                  </a:extLst>
                </a:gridCol>
              </a:tblGrid>
              <a:tr h="703944">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Темы для повторения</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Цвет команды</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Хочу </a:t>
                      </a:r>
                      <a:b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узнать</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Могу </a:t>
                      </a:r>
                      <a:b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рассказать</a:t>
                      </a:r>
                    </a:p>
                  </a:txBody>
                  <a:tcPr/>
                </a:tc>
                <a:extLst>
                  <a:ext uri="{0D108BD9-81ED-4DB2-BD59-A6C34878D82A}">
                    <a16:rowId xmlns:a16="http://schemas.microsoft.com/office/drawing/2014/main" val="158693554"/>
                  </a:ext>
                </a:extLst>
              </a:tr>
              <a:tr h="571361">
                <a:tc>
                  <a:txBody>
                    <a:bodyPr/>
                    <a:lstStyle/>
                    <a:p>
                      <a:r>
                        <a:rPr lang="ru-RU" sz="2000" dirty="0">
                          <a:latin typeface="Arial" panose="020B0604020202020204" pitchFamily="34" charset="0"/>
                          <a:cs typeface="Arial" panose="020B0604020202020204" pitchFamily="34" charset="0"/>
                        </a:rPr>
                        <a:t>Что такое имя существительное</a:t>
                      </a:r>
                    </a:p>
                  </a:txBody>
                  <a:tcPr/>
                </a:tc>
                <a:tc>
                  <a:txBody>
                    <a:bodyPr/>
                    <a:lstStyle/>
                    <a:p>
                      <a:pPr>
                        <a:buNone/>
                      </a:pPr>
                      <a:endParaRPr lang="ru-RU" sz="2000" dirty="0">
                        <a:latin typeface="Arial"/>
                        <a:cs typeface="Arial"/>
                      </a:endParaRPr>
                    </a:p>
                  </a:txBody>
                  <a:tcPr>
                    <a:solidFill>
                      <a:srgbClr val="FFFF00"/>
                    </a:solidFill>
                  </a:tcPr>
                </a:tc>
                <a:tc>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7692588"/>
                  </a:ext>
                </a:extLst>
              </a:tr>
              <a:tr h="571361">
                <a:tc>
                  <a:txBody>
                    <a:bodyPr/>
                    <a:lstStyle/>
                    <a:p>
                      <a:r>
                        <a:rPr lang="ru-RU" sz="2000" dirty="0">
                          <a:latin typeface="Arial" panose="020B0604020202020204" pitchFamily="34" charset="0"/>
                          <a:cs typeface="Arial" panose="020B0604020202020204" pitchFamily="34" charset="0"/>
                        </a:rPr>
                        <a:t>Роль имени существительного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в предложении</a:t>
                      </a:r>
                    </a:p>
                  </a:txBody>
                  <a:tcPr/>
                </a:tc>
                <a:tc>
                  <a:txBody>
                    <a:bodyPr/>
                    <a:lstStyle/>
                    <a:p>
                      <a:pPr>
                        <a:buNone/>
                      </a:pPr>
                      <a:endParaRPr lang="ru-RU" sz="2000" dirty="0">
                        <a:latin typeface="Arial"/>
                        <a:cs typeface="Arial"/>
                      </a:endParaRPr>
                    </a:p>
                  </a:txBody>
                  <a:tcPr>
                    <a:solidFill>
                      <a:srgbClr val="FF0000"/>
                    </a:solidFill>
                  </a:tcPr>
                </a:tc>
                <a:tc>
                  <a:txBody>
                    <a:bodyPr/>
                    <a:lstStyle/>
                    <a:p>
                      <a:endParaRPr lang="ru-RU" sz="200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6091126"/>
                  </a:ext>
                </a:extLst>
              </a:tr>
              <a:tr h="571361">
                <a:tc>
                  <a:txBody>
                    <a:bodyPr/>
                    <a:lstStyle/>
                    <a:p>
                      <a:r>
                        <a:rPr lang="ru-RU" sz="2000" dirty="0">
                          <a:latin typeface="Arial" panose="020B0604020202020204" pitchFamily="34" charset="0"/>
                          <a:cs typeface="Arial" panose="020B0604020202020204" pitchFamily="34" charset="0"/>
                        </a:rPr>
                        <a:t>Сложные случаи правописания существительных</a:t>
                      </a:r>
                    </a:p>
                  </a:txBody>
                  <a:tcPr/>
                </a:tc>
                <a:tc>
                  <a:txBody>
                    <a:bodyPr/>
                    <a:lstStyle/>
                    <a:p>
                      <a:pPr>
                        <a:buNone/>
                      </a:pPr>
                      <a:endParaRPr lang="ru-RU" sz="2000" dirty="0">
                        <a:latin typeface="Arial"/>
                        <a:cs typeface="Arial"/>
                      </a:endParaRPr>
                    </a:p>
                  </a:txBody>
                  <a:tcPr>
                    <a:solidFill>
                      <a:srgbClr val="00B0F0"/>
                    </a:solidFill>
                  </a:tcPr>
                </a:tc>
                <a:tc>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7387136"/>
                  </a:ext>
                </a:extLst>
              </a:tr>
            </a:tbl>
          </a:graphicData>
        </a:graphic>
      </p:graphicFrame>
      <p:sp>
        <p:nvSpPr>
          <p:cNvPr id="7" name="Прямоугольник 6">
            <a:extLst>
              <a:ext uri="{FF2B5EF4-FFF2-40B4-BE49-F238E27FC236}">
                <a16:creationId xmlns:a16="http://schemas.microsoft.com/office/drawing/2014/main" id="{DDCFB8CD-DC35-4453-B893-3E9EE9712B3C}"/>
              </a:ext>
            </a:extLst>
          </p:cNvPr>
          <p:cNvSpPr/>
          <p:nvPr/>
        </p:nvSpPr>
        <p:spPr>
          <a:xfrm>
            <a:off x="1999462" y="3176355"/>
            <a:ext cx="8692957"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3200" b="1" cap="none" spc="0" dirty="0">
                <a:ln/>
                <a:solidFill>
                  <a:srgbClr val="C00000"/>
                </a:solidFill>
                <a:effectLst/>
                <a:latin typeface="Arial" panose="020B0604020202020204" pitchFamily="34" charset="0"/>
                <a:cs typeface="Arial" panose="020B0604020202020204" pitchFamily="34" charset="0"/>
              </a:rPr>
              <a:t>Таблица «Хочу узнать и могу рассказать»</a:t>
            </a:r>
          </a:p>
        </p:txBody>
      </p:sp>
    </p:spTree>
    <p:extLst>
      <p:ext uri="{BB962C8B-B14F-4D97-AF65-F5344CB8AC3E}">
        <p14:creationId xmlns:p14="http://schemas.microsoft.com/office/powerpoint/2010/main" val="219493998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64341" y="3429000"/>
            <a:ext cx="8347330" cy="193899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Выбор</a:t>
            </a:r>
            <a:b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формы урока</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5. Выберите форму урока</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9" name="Таблица 8"/>
          <p:cNvGraphicFramePr>
            <a:graphicFrameLocks noGrp="1"/>
          </p:cNvGraphicFramePr>
          <p:nvPr>
            <p:extLst>
              <p:ext uri="{D42A27DB-BD31-4B8C-83A1-F6EECF244321}">
                <p14:modId xmlns:p14="http://schemas.microsoft.com/office/powerpoint/2010/main" val="2152881170"/>
              </p:ext>
            </p:extLst>
          </p:nvPr>
        </p:nvGraphicFramePr>
        <p:xfrm>
          <a:off x="308344" y="1920444"/>
          <a:ext cx="11665296" cy="4625480"/>
        </p:xfrm>
        <a:graphic>
          <a:graphicData uri="http://schemas.openxmlformats.org/drawingml/2006/table">
            <a:tbl>
              <a:tblPr firstRow="1" bandRow="1">
                <a:tableStyleId>{00A15C55-8517-42AA-B614-E9B94910E393}</a:tableStyleId>
              </a:tblPr>
              <a:tblGrid>
                <a:gridCol w="3098105">
                  <a:extLst>
                    <a:ext uri="{9D8B030D-6E8A-4147-A177-3AD203B41FA5}">
                      <a16:colId xmlns:a16="http://schemas.microsoft.com/office/drawing/2014/main" val="20000"/>
                    </a:ext>
                  </a:extLst>
                </a:gridCol>
                <a:gridCol w="8567191">
                  <a:extLst>
                    <a:ext uri="{9D8B030D-6E8A-4147-A177-3AD203B41FA5}">
                      <a16:colId xmlns:a16="http://schemas.microsoft.com/office/drawing/2014/main" val="20001"/>
                    </a:ext>
                  </a:extLst>
                </a:gridCol>
              </a:tblGrid>
              <a:tr h="571640">
                <a:tc>
                  <a:txBody>
                    <a:bodyPr/>
                    <a:lstStyle/>
                    <a:p>
                      <a:pPr marL="0" algn="ctr" defTabSz="914400" rtl="0" eaLnBrk="1" latinLnBrk="0" hangingPunct="1"/>
                      <a:r>
                        <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Критерий</a:t>
                      </a:r>
                    </a:p>
                  </a:txBody>
                  <a:tcPr/>
                </a:tc>
                <a:tc>
                  <a:txBody>
                    <a:bodyPr/>
                    <a:lstStyle/>
                    <a:p>
                      <a:pPr marL="0" algn="ctr" defTabSz="914400" rtl="0" eaLnBrk="1" latinLnBrk="0" hangingPunct="1"/>
                      <a:r>
                        <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Вид урока</a:t>
                      </a:r>
                    </a:p>
                  </a:txBody>
                  <a:tcPr/>
                </a:tc>
                <a:extLst>
                  <a:ext uri="{0D108BD9-81ED-4DB2-BD59-A6C34878D82A}">
                    <a16:rowId xmlns:a16="http://schemas.microsoft.com/office/drawing/2014/main" val="10000"/>
                  </a:ext>
                </a:extLst>
              </a:tr>
              <a:tr h="571640">
                <a:tc>
                  <a:txBody>
                    <a:bodyPr/>
                    <a:lstStyle/>
                    <a:p>
                      <a:pPr>
                        <a:buNone/>
                      </a:pPr>
                      <a:r>
                        <a:rPr lang="ru-RU" sz="2200" dirty="0">
                          <a:latin typeface="Arial"/>
                          <a:cs typeface="Arial"/>
                        </a:rPr>
                        <a:t>Традиционный, распространенный</a:t>
                      </a:r>
                    </a:p>
                  </a:txBody>
                  <a:tcPr/>
                </a:tc>
                <a:tc>
                  <a:txBody>
                    <a:bodyPr/>
                    <a:lstStyle/>
                    <a:p>
                      <a:pPr>
                        <a:buNone/>
                      </a:pPr>
                      <a:r>
                        <a:rPr lang="ru-RU" sz="2200" kern="1200" dirty="0">
                          <a:latin typeface="Arial"/>
                          <a:cs typeface="Arial"/>
                        </a:rPr>
                        <a:t>Беседа, лекция, опрос, урок-зачет (защита проекта), урок-консультация, теоретическое и практическое занятие</a:t>
                      </a:r>
                      <a:endParaRPr lang="ru-RU" sz="2200" dirty="0">
                        <a:latin typeface="Arial"/>
                        <a:cs typeface="Arial"/>
                      </a:endParaRPr>
                    </a:p>
                  </a:txBody>
                  <a:tcPr/>
                </a:tc>
                <a:extLst>
                  <a:ext uri="{0D108BD9-81ED-4DB2-BD59-A6C34878D82A}">
                    <a16:rowId xmlns:a16="http://schemas.microsoft.com/office/drawing/2014/main" val="10001"/>
                  </a:ext>
                </a:extLst>
              </a:tr>
              <a:tr h="571640">
                <a:tc>
                  <a:txBody>
                    <a:bodyPr/>
                    <a:lstStyle/>
                    <a:p>
                      <a:r>
                        <a:rPr lang="ru-RU" sz="2200" kern="1200" dirty="0">
                          <a:latin typeface="Arial" pitchFamily="34" charset="0"/>
                          <a:cs typeface="Arial" pitchFamily="34" charset="0"/>
                        </a:rPr>
                        <a:t>Соревнование и игра</a:t>
                      </a:r>
                      <a:endParaRPr lang="ru-RU" sz="2200" dirty="0">
                        <a:latin typeface="Arial" pitchFamily="34" charset="0"/>
                        <a:cs typeface="Arial" pitchFamily="34" charset="0"/>
                      </a:endParaRPr>
                    </a:p>
                  </a:txBody>
                  <a:tcPr/>
                </a:tc>
                <a:tc>
                  <a:txBody>
                    <a:bodyPr/>
                    <a:lstStyle/>
                    <a:p>
                      <a:r>
                        <a:rPr lang="ru-RU" sz="2200" kern="1200" dirty="0">
                          <a:latin typeface="Arial" pitchFamily="34" charset="0"/>
                          <a:cs typeface="Arial" pitchFamily="34" charset="0"/>
                        </a:rPr>
                        <a:t>Путешествие, конкурс, турнир, эстафета, интеллектуальный (лингвистический, математический и др.) бой, дуэль, КВН, деловая игра, ролевая игра, кроссворд, викторина </a:t>
                      </a:r>
                      <a:endParaRPr lang="ru-RU" sz="2200" dirty="0">
                        <a:latin typeface="Arial" pitchFamily="34" charset="0"/>
                        <a:cs typeface="Arial" pitchFamily="34" charset="0"/>
                      </a:endParaRPr>
                    </a:p>
                  </a:txBody>
                  <a:tcPr/>
                </a:tc>
                <a:extLst>
                  <a:ext uri="{0D108BD9-81ED-4DB2-BD59-A6C34878D82A}">
                    <a16:rowId xmlns:a16="http://schemas.microsoft.com/office/drawing/2014/main" val="10002"/>
                  </a:ext>
                </a:extLst>
              </a:tr>
              <a:tr h="571640">
                <a:tc>
                  <a:txBody>
                    <a:bodyPr/>
                    <a:lstStyle/>
                    <a:p>
                      <a:r>
                        <a:rPr lang="ru-RU" sz="2200" dirty="0">
                          <a:latin typeface="Arial" pitchFamily="34" charset="0"/>
                          <a:cs typeface="Arial" pitchFamily="34" charset="0"/>
                        </a:rPr>
                        <a:t>Форма</a:t>
                      </a:r>
                      <a:r>
                        <a:rPr lang="ru-RU" sz="2200" baseline="0" dirty="0">
                          <a:latin typeface="Arial" pitchFamily="34" charset="0"/>
                          <a:cs typeface="Arial" pitchFamily="34" charset="0"/>
                        </a:rPr>
                        <a:t> работы, которая известна</a:t>
                      </a:r>
                      <a:br>
                        <a:rPr lang="ru-RU" sz="2200" baseline="0" dirty="0">
                          <a:latin typeface="Arial" pitchFamily="34" charset="0"/>
                          <a:cs typeface="Arial" pitchFamily="34" charset="0"/>
                        </a:rPr>
                      </a:br>
                      <a:r>
                        <a:rPr lang="ru-RU" sz="2200" baseline="0" dirty="0">
                          <a:latin typeface="Arial" pitchFamily="34" charset="0"/>
                          <a:cs typeface="Arial" pitchFamily="34" charset="0"/>
                        </a:rPr>
                        <a:t>в общественной практике</a:t>
                      </a:r>
                      <a:endParaRPr lang="ru-RU" sz="2200" dirty="0">
                        <a:latin typeface="Arial" pitchFamily="34" charset="0"/>
                        <a:cs typeface="Arial" pitchFamily="34" charset="0"/>
                      </a:endParaRPr>
                    </a:p>
                  </a:txBody>
                  <a:tcPr/>
                </a:tc>
                <a:tc>
                  <a:txBody>
                    <a:bodyPr/>
                    <a:lstStyle/>
                    <a:p>
                      <a:pPr>
                        <a:buNone/>
                      </a:pPr>
                      <a:r>
                        <a:rPr lang="ru-RU" sz="2200" kern="1200" dirty="0">
                          <a:latin typeface="Arial"/>
                          <a:cs typeface="Arial"/>
                        </a:rPr>
                        <a:t>Исследование, изобретательство, комментарии, мозговая атака, интервью, репортаж, рецензия</a:t>
                      </a:r>
                      <a:endParaRPr lang="ru-RU" sz="2200" b="0" i="0" u="none" strike="noStrike" kern="1200" noProof="0" dirty="0">
                        <a:solidFill>
                          <a:srgbClr val="000000"/>
                        </a:solidFill>
                        <a:latin typeface="Arial"/>
                      </a:endParaRPr>
                    </a:p>
                  </a:txBody>
                  <a:tcPr/>
                </a:tc>
                <a:extLst>
                  <a:ext uri="{0D108BD9-81ED-4DB2-BD59-A6C34878D82A}">
                    <a16:rowId xmlns:a16="http://schemas.microsoft.com/office/drawing/2014/main" val="10003"/>
                  </a:ext>
                </a:extLst>
              </a:tr>
              <a:tr h="571640">
                <a:tc>
                  <a:txBody>
                    <a:bodyPr/>
                    <a:lstStyle/>
                    <a:p>
                      <a:pPr>
                        <a:buNone/>
                      </a:pPr>
                      <a:r>
                        <a:rPr lang="ru-RU" sz="2200" dirty="0">
                          <a:latin typeface="Arial"/>
                          <a:cs typeface="Arial"/>
                        </a:rPr>
                        <a:t>Нетрадиционный, нераспространенный</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kern="1200" dirty="0">
                          <a:latin typeface="Arial" pitchFamily="34" charset="0"/>
                          <a:cs typeface="Arial" pitchFamily="34" charset="0"/>
                        </a:rPr>
                        <a:t>Урок мудрости, урок-откровение</a:t>
                      </a:r>
                    </a:p>
                    <a:p>
                      <a:endParaRPr lang="ru-RU" sz="22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5. Выберите форму урока</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9" name="Таблица 8"/>
          <p:cNvGraphicFramePr>
            <a:graphicFrameLocks noGrp="1"/>
          </p:cNvGraphicFramePr>
          <p:nvPr>
            <p:extLst>
              <p:ext uri="{D42A27DB-BD31-4B8C-83A1-F6EECF244321}">
                <p14:modId xmlns:p14="http://schemas.microsoft.com/office/powerpoint/2010/main" val="2950390357"/>
              </p:ext>
            </p:extLst>
          </p:nvPr>
        </p:nvGraphicFramePr>
        <p:xfrm>
          <a:off x="478582" y="1628800"/>
          <a:ext cx="11387534" cy="4960760"/>
        </p:xfrm>
        <a:graphic>
          <a:graphicData uri="http://schemas.openxmlformats.org/drawingml/2006/table">
            <a:tbl>
              <a:tblPr firstRow="1" bandRow="1">
                <a:tableStyleId>{7DF18680-E054-41AD-8BC1-D1AEF772440D}</a:tableStyleId>
              </a:tblPr>
              <a:tblGrid>
                <a:gridCol w="3888432">
                  <a:extLst>
                    <a:ext uri="{9D8B030D-6E8A-4147-A177-3AD203B41FA5}">
                      <a16:colId xmlns:a16="http://schemas.microsoft.com/office/drawing/2014/main" val="20000"/>
                    </a:ext>
                  </a:extLst>
                </a:gridCol>
                <a:gridCol w="7499102">
                  <a:extLst>
                    <a:ext uri="{9D8B030D-6E8A-4147-A177-3AD203B41FA5}">
                      <a16:colId xmlns:a16="http://schemas.microsoft.com/office/drawing/2014/main" val="20001"/>
                    </a:ext>
                  </a:extLst>
                </a:gridCol>
              </a:tblGrid>
              <a:tr h="571640">
                <a:tc>
                  <a:txBody>
                    <a:bodyPr/>
                    <a:lstStyle/>
                    <a:p>
                      <a:pPr marL="0" algn="ctr" defTabSz="914400" rtl="0" eaLnBrk="1" latinLnBrk="0" hangingPunct="1"/>
                      <a:r>
                        <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Критерий</a:t>
                      </a:r>
                    </a:p>
                  </a:txBody>
                  <a:tcPr/>
                </a:tc>
                <a:tc>
                  <a:txBody>
                    <a:bodyPr/>
                    <a:lstStyle/>
                    <a:p>
                      <a:pPr marL="0" algn="ctr" defTabSz="914400" rtl="0" eaLnBrk="1" latinLnBrk="0" hangingPunct="1"/>
                      <a:r>
                        <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Вид урока</a:t>
                      </a:r>
                    </a:p>
                  </a:txBody>
                  <a:tcPr/>
                </a:tc>
                <a:extLst>
                  <a:ext uri="{0D108BD9-81ED-4DB2-BD59-A6C34878D82A}">
                    <a16:rowId xmlns:a16="http://schemas.microsoft.com/office/drawing/2014/main" val="10000"/>
                  </a:ext>
                </a:extLst>
              </a:tr>
              <a:tr h="571640">
                <a:tc>
                  <a:txBody>
                    <a:bodyPr/>
                    <a:lstStyle/>
                    <a:p>
                      <a:pPr>
                        <a:buNone/>
                      </a:pPr>
                      <a:r>
                        <a:rPr lang="ru-RU" sz="2200" kern="1200" dirty="0">
                          <a:latin typeface="Arial"/>
                          <a:cs typeface="Arial"/>
                        </a:rPr>
                        <a:t>Урок с</a:t>
                      </a:r>
                      <a:r>
                        <a:rPr lang="ru-RU" sz="2200" kern="1200" baseline="0" dirty="0">
                          <a:latin typeface="Arial"/>
                          <a:cs typeface="Arial"/>
                        </a:rPr>
                        <a:t> опорой</a:t>
                      </a:r>
                      <a:br>
                        <a:rPr lang="ru-RU" sz="2200" kern="1200" baseline="0" dirty="0">
                          <a:latin typeface="Arial"/>
                          <a:cs typeface="Arial"/>
                        </a:rPr>
                      </a:br>
                      <a:r>
                        <a:rPr lang="ru-RU" sz="2200" kern="1200" dirty="0">
                          <a:latin typeface="Arial"/>
                          <a:cs typeface="Arial"/>
                        </a:rPr>
                        <a:t>на фантазию</a:t>
                      </a:r>
                      <a:endParaRPr lang="ru-RU" sz="2200" dirty="0">
                        <a:latin typeface="Arial"/>
                        <a:cs typeface="Arial"/>
                      </a:endParaRPr>
                    </a:p>
                  </a:txBody>
                  <a:tcPr/>
                </a:tc>
                <a:tc>
                  <a:txBody>
                    <a:bodyPr/>
                    <a:lstStyle/>
                    <a:p>
                      <a:r>
                        <a:rPr lang="ru-RU" sz="2200" kern="1200" baseline="0" dirty="0">
                          <a:latin typeface="Arial" pitchFamily="34" charset="0"/>
                          <a:cs typeface="Arial" pitchFamily="34" charset="0"/>
                        </a:rPr>
                        <a:t>Урок-сказка, урок-сюрприз</a:t>
                      </a:r>
                      <a:endParaRPr lang="ru-RU" sz="2200" kern="1200" baseline="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1"/>
                  </a:ext>
                </a:extLst>
              </a:tr>
              <a:tr h="571640">
                <a:tc>
                  <a:txBody>
                    <a:bodyPr/>
                    <a:lstStyle/>
                    <a:p>
                      <a:pPr>
                        <a:buNone/>
                      </a:pPr>
                      <a:r>
                        <a:rPr lang="ru-RU" sz="2200" kern="1200" dirty="0">
                          <a:latin typeface="Arial"/>
                          <a:cs typeface="Arial"/>
                        </a:rPr>
                        <a:t>Урок-имитации деятельности учреждений</a:t>
                      </a:r>
                      <a:br>
                        <a:rPr lang="ru-RU" sz="2200" kern="1200" dirty="0">
                          <a:latin typeface="Arial"/>
                          <a:cs typeface="Arial"/>
                        </a:rPr>
                      </a:br>
                      <a:r>
                        <a:rPr lang="ru-RU" sz="2200" kern="1200" dirty="0">
                          <a:latin typeface="Arial"/>
                          <a:cs typeface="Arial"/>
                        </a:rPr>
                        <a:t>и организаций</a:t>
                      </a:r>
                      <a:endParaRPr lang="ru-RU" sz="2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kern="1200" dirty="0">
                          <a:latin typeface="Arial" pitchFamily="34" charset="0"/>
                          <a:cs typeface="Arial" pitchFamily="34" charset="0"/>
                        </a:rPr>
                        <a:t>Суд, следствие, цирк</a:t>
                      </a:r>
                    </a:p>
                    <a:p>
                      <a:endParaRPr lang="ru-RU" sz="22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2"/>
                  </a:ext>
                </a:extLst>
              </a:tr>
              <a:tr h="571640">
                <a:tc>
                  <a:txBody>
                    <a:bodyPr/>
                    <a:lstStyle/>
                    <a:p>
                      <a:r>
                        <a:rPr lang="ru-RU" sz="2200" kern="1200" dirty="0">
                          <a:latin typeface="Arial" pitchFamily="34" charset="0"/>
                          <a:cs typeface="Arial" pitchFamily="34" charset="0"/>
                        </a:rPr>
                        <a:t>Перенос в урок традиционных форм внеклассной работы</a:t>
                      </a:r>
                      <a:endParaRPr lang="ru-RU" sz="2200" kern="1200" dirty="0">
                        <a:solidFill>
                          <a:schemeClr val="dk1"/>
                        </a:solidFill>
                        <a:latin typeface="Arial" pitchFamily="34" charset="0"/>
                        <a:ea typeface="+mn-ea"/>
                        <a:cs typeface="Arial" pitchFamily="34" charset="0"/>
                      </a:endParaRPr>
                    </a:p>
                  </a:txBody>
                  <a:tcPr/>
                </a:tc>
                <a:tc>
                  <a:txBody>
                    <a:bodyPr/>
                    <a:lstStyle/>
                    <a:p>
                      <a:r>
                        <a:rPr lang="ru-RU" sz="2200" kern="1200" dirty="0">
                          <a:latin typeface="Arial" pitchFamily="34" charset="0"/>
                          <a:cs typeface="Arial" pitchFamily="34" charset="0"/>
                        </a:rPr>
                        <a:t>КВН, «следствие ведут знатоки», утренник, спектакль, концерт, инсценировка художественного произведения, диспут, «посиделки», «клуб знатоков»</a:t>
                      </a:r>
                      <a:endParaRPr lang="ru-RU" sz="22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3"/>
                  </a:ext>
                </a:extLst>
              </a:tr>
              <a:tr h="571640">
                <a:tc>
                  <a:txBody>
                    <a:bodyPr/>
                    <a:lstStyle/>
                    <a:p>
                      <a:pPr>
                        <a:buNone/>
                      </a:pPr>
                      <a:r>
                        <a:rPr lang="ru-RU" sz="2200" kern="1200" dirty="0">
                          <a:latin typeface="Arial"/>
                          <a:cs typeface="Arial"/>
                        </a:rPr>
                        <a:t>Урок, который похож</a:t>
                      </a:r>
                      <a:br>
                        <a:rPr lang="ru-RU" sz="2200" kern="1200" dirty="0">
                          <a:latin typeface="Arial"/>
                          <a:cs typeface="Arial"/>
                        </a:rPr>
                      </a:br>
                      <a:r>
                        <a:rPr lang="ru-RU" sz="2200" kern="1200" baseline="0" dirty="0">
                          <a:latin typeface="Arial"/>
                          <a:cs typeface="Arial"/>
                        </a:rPr>
                        <a:t>на </a:t>
                      </a:r>
                      <a:r>
                        <a:rPr lang="ru-RU" sz="2200" kern="1200" dirty="0">
                          <a:latin typeface="Arial"/>
                          <a:cs typeface="Arial"/>
                        </a:rPr>
                        <a:t>публичные формы общения</a:t>
                      </a:r>
                      <a:endParaRPr lang="ru-RU" sz="2200" dirty="0">
                        <a:latin typeface="Arial"/>
                        <a:cs typeface="Arial"/>
                      </a:endParaRPr>
                    </a:p>
                  </a:txBody>
                  <a:tcPr/>
                </a:tc>
                <a:tc>
                  <a:txBody>
                    <a:bodyPr/>
                    <a:lstStyle/>
                    <a:p>
                      <a:pPr>
                        <a:buNone/>
                      </a:pPr>
                      <a:r>
                        <a:rPr lang="ru-RU" sz="2200" kern="1200" dirty="0">
                          <a:latin typeface="Arial"/>
                          <a:cs typeface="Arial"/>
                        </a:rPr>
                        <a:t>Пресс-конференция, аукцион, бенефис, митинг, регламентированная дискуссия, панорама, телепередача, телемост, рапорт, диалог, «живая газета», устный журнал, дискуссия</a:t>
                      </a:r>
                      <a:endParaRPr lang="ru-RU" sz="22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22173" y="3048000"/>
            <a:ext cx="8347330" cy="2585323"/>
          </a:xfrm>
          <a:prstGeom prst="rect">
            <a:avLst/>
          </a:prstGeom>
          <a:noFill/>
        </p:spPr>
        <p:txBody>
          <a:bodyPr wrap="square" lIns="91440" tIns="45720" rIns="91440" bIns="45720">
            <a:spAutoFit/>
          </a:bodyPr>
          <a:lstStyle/>
          <a:p>
            <a:pPr algn="ctr"/>
            <a: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Организационно-мотивационный</a:t>
            </a:r>
            <a:b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компонент урока</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о том, что сделать</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уроке-беседе</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Таблица 5"/>
          <p:cNvGraphicFramePr>
            <a:graphicFrameLocks noGrp="1"/>
          </p:cNvGraphicFramePr>
          <p:nvPr>
            <p:extLst>
              <p:ext uri="{D42A27DB-BD31-4B8C-83A1-F6EECF244321}">
                <p14:modId xmlns:p14="http://schemas.microsoft.com/office/powerpoint/2010/main" val="1541517368"/>
              </p:ext>
            </p:extLst>
          </p:nvPr>
        </p:nvGraphicFramePr>
        <p:xfrm>
          <a:off x="190550" y="1628800"/>
          <a:ext cx="11737305" cy="4929985"/>
        </p:xfrm>
        <a:graphic>
          <a:graphicData uri="http://schemas.openxmlformats.org/drawingml/2006/table">
            <a:tbl>
              <a:tblPr firstRow="1" bandRow="1">
                <a:tableStyleId>{F5AB1C69-6EDB-4FF4-983F-18BD219EF322}</a:tableStyleId>
              </a:tblPr>
              <a:tblGrid>
                <a:gridCol w="3065156">
                  <a:extLst>
                    <a:ext uri="{9D8B030D-6E8A-4147-A177-3AD203B41FA5}">
                      <a16:colId xmlns:a16="http://schemas.microsoft.com/office/drawing/2014/main" val="20000"/>
                    </a:ext>
                  </a:extLst>
                </a:gridCol>
                <a:gridCol w="5532232">
                  <a:extLst>
                    <a:ext uri="{9D8B030D-6E8A-4147-A177-3AD203B41FA5}">
                      <a16:colId xmlns:a16="http://schemas.microsoft.com/office/drawing/2014/main" val="20001"/>
                    </a:ext>
                  </a:extLst>
                </a:gridCol>
                <a:gridCol w="3139917">
                  <a:extLst>
                    <a:ext uri="{9D8B030D-6E8A-4147-A177-3AD203B41FA5}">
                      <a16:colId xmlns:a16="http://schemas.microsoft.com/office/drawing/2014/main" val="20002"/>
                    </a:ext>
                  </a:extLst>
                </a:gridCol>
              </a:tblGrid>
              <a:tr h="626618">
                <a:tc>
                  <a:txBody>
                    <a:bodyPr/>
                    <a:lstStyle/>
                    <a:p>
                      <a:pPr algn="ctr"/>
                      <a:r>
                        <a:rPr lang="ru-RU" sz="2400" b="1" dirty="0">
                          <a:effectLst>
                            <a:outerShdw blurRad="38100" dist="38100" dir="2700000" algn="tl">
                              <a:srgbClr val="000000">
                                <a:alpha val="43137"/>
                              </a:srgbClr>
                            </a:outerShdw>
                          </a:effectLst>
                          <a:latin typeface="Arial" pitchFamily="34" charset="0"/>
                          <a:cs typeface="Arial" pitchFamily="34" charset="0"/>
                        </a:rPr>
                        <a:t>Зачем нужен</a:t>
                      </a:r>
                    </a:p>
                  </a:txBody>
                  <a:tcPr/>
                </a:tc>
                <a:tc>
                  <a:txBody>
                    <a:bodyPr/>
                    <a:lstStyle/>
                    <a:p>
                      <a:pPr algn="ctr"/>
                      <a:r>
                        <a:rPr lang="ru-RU" sz="2400" b="1" dirty="0">
                          <a:effectLst>
                            <a:outerShdw blurRad="38100" dist="38100" dir="2700000" algn="tl">
                              <a:srgbClr val="000000">
                                <a:alpha val="43137"/>
                              </a:srgbClr>
                            </a:outerShdw>
                          </a:effectLst>
                          <a:latin typeface="Arial" pitchFamily="34" charset="0"/>
                          <a:cs typeface="Arial" pitchFamily="34" charset="0"/>
                        </a:rPr>
                        <a:t>Что обязательно сделать</a:t>
                      </a:r>
                    </a:p>
                  </a:txBody>
                  <a:tcPr/>
                </a:tc>
                <a:tc>
                  <a:txBody>
                    <a:bodyPr/>
                    <a:lstStyle/>
                    <a:p>
                      <a:pPr algn="ctr"/>
                      <a:r>
                        <a:rPr lang="ru-RU" sz="2400" b="1" dirty="0">
                          <a:effectLst>
                            <a:outerShdw blurRad="38100" dist="38100" dir="2700000" algn="tl">
                              <a:srgbClr val="000000">
                                <a:alpha val="43137"/>
                              </a:srgbClr>
                            </a:outerShdw>
                          </a:effectLst>
                          <a:latin typeface="Arial" pitchFamily="34" charset="0"/>
                          <a:cs typeface="Arial" pitchFamily="34" charset="0"/>
                        </a:rPr>
                        <a:t>Что сложного</a:t>
                      </a:r>
                    </a:p>
                  </a:txBody>
                  <a:tcPr/>
                </a:tc>
                <a:extLst>
                  <a:ext uri="{0D108BD9-81ED-4DB2-BD59-A6C34878D82A}">
                    <a16:rowId xmlns:a16="http://schemas.microsoft.com/office/drawing/2014/main" val="10000"/>
                  </a:ext>
                </a:extLst>
              </a:tr>
              <a:tr h="4303367">
                <a:tc>
                  <a:txBody>
                    <a:bodyPr/>
                    <a:lstStyle/>
                    <a:p>
                      <a:r>
                        <a:rPr lang="ru-RU" sz="2200" dirty="0">
                          <a:latin typeface="Arial" pitchFamily="34" charset="0"/>
                          <a:cs typeface="Arial" pitchFamily="34" charset="0"/>
                        </a:rPr>
                        <a:t>Полезно проводить </a:t>
                      </a:r>
                      <a:br>
                        <a:rPr lang="ru-RU" sz="2200" dirty="0">
                          <a:latin typeface="Arial" pitchFamily="34" charset="0"/>
                          <a:cs typeface="Arial" pitchFamily="34" charset="0"/>
                        </a:rPr>
                      </a:br>
                      <a:r>
                        <a:rPr lang="ru-RU" sz="2200" dirty="0">
                          <a:latin typeface="Arial" pitchFamily="34" charset="0"/>
                          <a:cs typeface="Arial" pitchFamily="34" charset="0"/>
                        </a:rPr>
                        <a:t>и опрос, </a:t>
                      </a:r>
                      <a:br>
                        <a:rPr lang="ru-RU" sz="2200" dirty="0">
                          <a:latin typeface="Arial" pitchFamily="34" charset="0"/>
                          <a:cs typeface="Arial" pitchFamily="34" charset="0"/>
                        </a:rPr>
                      </a:br>
                      <a:r>
                        <a:rPr lang="ru-RU" sz="2200" dirty="0">
                          <a:latin typeface="Arial" pitchFamily="34" charset="0"/>
                          <a:cs typeface="Arial" pitchFamily="34" charset="0"/>
                        </a:rPr>
                        <a:t>и</a:t>
                      </a:r>
                      <a:r>
                        <a:rPr lang="ru-RU" sz="2200" baseline="0" dirty="0">
                          <a:latin typeface="Arial" pitchFamily="34" charset="0"/>
                          <a:cs typeface="Arial" pitchFamily="34" charset="0"/>
                        </a:rPr>
                        <a:t> о</a:t>
                      </a:r>
                      <a:r>
                        <a:rPr lang="ru-RU" sz="2200" dirty="0">
                          <a:latin typeface="Arial" pitchFamily="34" charset="0"/>
                          <a:cs typeface="Arial" pitchFamily="34" charset="0"/>
                        </a:rPr>
                        <a:t>бъяснение нового материала. Ученики отвечают</a:t>
                      </a:r>
                      <a:r>
                        <a:rPr lang="ru-RU" sz="2200" baseline="0" dirty="0">
                          <a:latin typeface="Arial" pitchFamily="34" charset="0"/>
                          <a:cs typeface="Arial" pitchFamily="34" charset="0"/>
                        </a:rPr>
                        <a:t> на вопросы, придумывают</a:t>
                      </a:r>
                      <a:br>
                        <a:rPr lang="ru-RU" sz="2200" baseline="0" dirty="0">
                          <a:latin typeface="Arial" pitchFamily="34" charset="0"/>
                          <a:cs typeface="Arial" pitchFamily="34" charset="0"/>
                        </a:rPr>
                      </a:br>
                      <a:r>
                        <a:rPr lang="ru-RU" sz="2200" baseline="0" dirty="0">
                          <a:latin typeface="Arial" pitchFamily="34" charset="0"/>
                          <a:cs typeface="Arial" pitchFamily="34" charset="0"/>
                        </a:rPr>
                        <a:t>их сами и лучше разбираются</a:t>
                      </a:r>
                      <a:br>
                        <a:rPr lang="ru-RU" sz="2200" baseline="0" dirty="0">
                          <a:latin typeface="Arial" pitchFamily="34" charset="0"/>
                          <a:cs typeface="Arial" pitchFamily="34" charset="0"/>
                        </a:rPr>
                      </a:br>
                      <a:r>
                        <a:rPr lang="ru-RU" sz="2200" baseline="0" dirty="0">
                          <a:latin typeface="Arial" pitchFamily="34" charset="0"/>
                          <a:cs typeface="Arial" pitchFamily="34" charset="0"/>
                        </a:rPr>
                        <a:t>в теме</a:t>
                      </a:r>
                      <a:endParaRPr lang="ru-RU" sz="2200" dirty="0">
                        <a:latin typeface="Arial" pitchFamily="34" charset="0"/>
                        <a:cs typeface="Arial" pitchFamily="34" charset="0"/>
                      </a:endParaRPr>
                    </a:p>
                  </a:txBody>
                  <a:tcPr/>
                </a:tc>
                <a:tc>
                  <a:txBody>
                    <a:bodyPr/>
                    <a:lstStyle/>
                    <a:p>
                      <a:r>
                        <a:rPr lang="ru-RU" sz="2200" dirty="0">
                          <a:latin typeface="Arial" pitchFamily="34" charset="0"/>
                          <a:cs typeface="Arial" pitchFamily="34" charset="0"/>
                        </a:rPr>
                        <a:t>Характерная особенность – учащиеся принимают в уроке активное участие. Поэтому организуйте</a:t>
                      </a:r>
                      <a:r>
                        <a:rPr lang="ru-RU" sz="2200" baseline="0" dirty="0">
                          <a:latin typeface="Arial" pitchFamily="34" charset="0"/>
                          <a:cs typeface="Arial" pitchFamily="34" charset="0"/>
                        </a:rPr>
                        <a:t> деятельность учеников так, чтобы они о</a:t>
                      </a:r>
                      <a:r>
                        <a:rPr lang="ru-RU" sz="2200" dirty="0">
                          <a:latin typeface="Arial" pitchFamily="34" charset="0"/>
                          <a:cs typeface="Arial" pitchFamily="34" charset="0"/>
                        </a:rPr>
                        <a:t>твечали </a:t>
                      </a:r>
                      <a:br>
                        <a:rPr lang="ru-RU" sz="2200" dirty="0">
                          <a:latin typeface="Arial" pitchFamily="34" charset="0"/>
                          <a:cs typeface="Arial" pitchFamily="34" charset="0"/>
                        </a:rPr>
                      </a:br>
                      <a:r>
                        <a:rPr lang="ru-RU" sz="2200" dirty="0">
                          <a:latin typeface="Arial" pitchFamily="34" charset="0"/>
                          <a:cs typeface="Arial" pitchFamily="34" charset="0"/>
                        </a:rPr>
                        <a:t>на вопросы, делали</a:t>
                      </a:r>
                      <a:r>
                        <a:rPr lang="ru-RU" sz="2200" baseline="0" dirty="0">
                          <a:latin typeface="Arial" pitchFamily="34" charset="0"/>
                          <a:cs typeface="Arial" pitchFamily="34" charset="0"/>
                        </a:rPr>
                        <a:t> </a:t>
                      </a:r>
                      <a:r>
                        <a:rPr lang="ru-RU" sz="2200" dirty="0">
                          <a:latin typeface="Arial" pitchFamily="34" charset="0"/>
                          <a:cs typeface="Arial" pitchFamily="34" charset="0"/>
                        </a:rPr>
                        <a:t>самостоятельные выводы из демонстрационных опытов, объясняли явления.</a:t>
                      </a:r>
                    </a:p>
                    <a:p>
                      <a:r>
                        <a:rPr lang="ru-RU" sz="2200" dirty="0">
                          <a:latin typeface="Arial" pitchFamily="34" charset="0"/>
                          <a:cs typeface="Arial" pitchFamily="34" charset="0"/>
                        </a:rPr>
                        <a:t>В начале урока проведите повторение</a:t>
                      </a:r>
                      <a:br>
                        <a:rPr lang="ru-RU" sz="2200" dirty="0">
                          <a:latin typeface="Arial" pitchFamily="34" charset="0"/>
                          <a:cs typeface="Arial" pitchFamily="34" charset="0"/>
                        </a:rPr>
                      </a:br>
                      <a:r>
                        <a:rPr lang="ru-RU" sz="2200" dirty="0">
                          <a:latin typeface="Arial" pitchFamily="34" charset="0"/>
                          <a:cs typeface="Arial" pitchFamily="34" charset="0"/>
                        </a:rPr>
                        <a:t>с целью проверить знания учащихся</a:t>
                      </a:r>
                      <a:br>
                        <a:rPr lang="ru-RU" sz="2200" dirty="0">
                          <a:latin typeface="Arial" pitchFamily="34" charset="0"/>
                          <a:cs typeface="Arial" pitchFamily="34" charset="0"/>
                        </a:rPr>
                      </a:br>
                      <a:r>
                        <a:rPr lang="ru-RU" sz="2200" dirty="0">
                          <a:latin typeface="Arial" pitchFamily="34" charset="0"/>
                          <a:cs typeface="Arial" pitchFamily="34" charset="0"/>
                        </a:rPr>
                        <a:t>и восстановить картину пройденного материала, чтобы перейти </a:t>
                      </a:r>
                      <a:br>
                        <a:rPr lang="ru-RU" sz="2200" dirty="0">
                          <a:latin typeface="Arial" pitchFamily="34" charset="0"/>
                          <a:cs typeface="Arial" pitchFamily="34" charset="0"/>
                        </a:rPr>
                      </a:br>
                      <a:r>
                        <a:rPr lang="ru-RU" sz="2200" dirty="0">
                          <a:latin typeface="Arial" pitchFamily="34" charset="0"/>
                          <a:cs typeface="Arial" pitchFamily="34" charset="0"/>
                        </a:rPr>
                        <a:t>к последующим вопросам</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a:latin typeface="Arial" pitchFamily="34" charset="0"/>
                          <a:cs typeface="Arial" pitchFamily="34" charset="0"/>
                        </a:rPr>
                        <a:t>Нужно тщательно подбирать вопросы </a:t>
                      </a:r>
                      <a:br>
                        <a:rPr lang="ru-RU" sz="2200" dirty="0">
                          <a:latin typeface="Arial" pitchFamily="34" charset="0"/>
                          <a:cs typeface="Arial" pitchFamily="34" charset="0"/>
                        </a:rPr>
                      </a:br>
                      <a:r>
                        <a:rPr lang="ru-RU" sz="2200" dirty="0">
                          <a:latin typeface="Arial" pitchFamily="34" charset="0"/>
                          <a:cs typeface="Arial" pitchFamily="34" charset="0"/>
                        </a:rPr>
                        <a:t>и предвидеть возможные варианты ответов на них. </a:t>
                      </a:r>
                    </a:p>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a:latin typeface="Arial" pitchFamily="34" charset="0"/>
                          <a:cs typeface="Arial" pitchFamily="34" charset="0"/>
                        </a:rPr>
                        <a:t>Беседа должна проходить живо </a:t>
                      </a:r>
                      <a:br>
                        <a:rPr lang="ru-RU" sz="2200" dirty="0">
                          <a:latin typeface="Arial" pitchFamily="34" charset="0"/>
                          <a:cs typeface="Arial" pitchFamily="34" charset="0"/>
                        </a:rPr>
                      </a:br>
                      <a:r>
                        <a:rPr lang="ru-RU" sz="2200" dirty="0">
                          <a:latin typeface="Arial" pitchFamily="34" charset="0"/>
                          <a:cs typeface="Arial" pitchFamily="34" charset="0"/>
                        </a:rPr>
                        <a:t>и непринужденно</a:t>
                      </a:r>
                    </a:p>
                    <a:p>
                      <a:endParaRPr lang="ru-RU" sz="2200" dirty="0">
                        <a:latin typeface="Arial" pitchFamily="34" charset="0"/>
                        <a:cs typeface="Arial" pitchFamily="34" charset="0"/>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о том, что сделать</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уроке-игре</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Таблица 5"/>
          <p:cNvGraphicFramePr>
            <a:graphicFrameLocks noGrp="1"/>
          </p:cNvGraphicFramePr>
          <p:nvPr>
            <p:extLst>
              <p:ext uri="{D42A27DB-BD31-4B8C-83A1-F6EECF244321}">
                <p14:modId xmlns:p14="http://schemas.microsoft.com/office/powerpoint/2010/main" val="2250919699"/>
              </p:ext>
            </p:extLst>
          </p:nvPr>
        </p:nvGraphicFramePr>
        <p:xfrm>
          <a:off x="262558" y="1628800"/>
          <a:ext cx="11737305" cy="4929985"/>
        </p:xfrm>
        <a:graphic>
          <a:graphicData uri="http://schemas.openxmlformats.org/drawingml/2006/table">
            <a:tbl>
              <a:tblPr firstRow="1" bandRow="1">
                <a:tableStyleId>{21E4AEA4-8DFA-4A89-87EB-49C32662AFE0}</a:tableStyleId>
              </a:tblPr>
              <a:tblGrid>
                <a:gridCol w="374441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gridCol w="3888433">
                  <a:extLst>
                    <a:ext uri="{9D8B030D-6E8A-4147-A177-3AD203B41FA5}">
                      <a16:colId xmlns:a16="http://schemas.microsoft.com/office/drawing/2014/main" val="20002"/>
                    </a:ext>
                  </a:extLst>
                </a:gridCol>
              </a:tblGrid>
              <a:tr h="626618">
                <a:tc>
                  <a:txBody>
                    <a:bodyPr/>
                    <a:lstStyle/>
                    <a:p>
                      <a:pPr algn="ctr"/>
                      <a:r>
                        <a:rPr lang="ru-RU" sz="2400" kern="1200" dirty="0">
                          <a:effectLst>
                            <a:outerShdw blurRad="38100" dist="38100" dir="2700000" algn="tl">
                              <a:srgbClr val="000000">
                                <a:alpha val="43137"/>
                              </a:srgbClr>
                            </a:outerShdw>
                          </a:effectLst>
                        </a:rPr>
                        <a:t>Зачем нужен</a:t>
                      </a:r>
                      <a:endPar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endParaRPr>
                    </a:p>
                  </a:txBody>
                  <a:tcPr/>
                </a:tc>
                <a:tc>
                  <a:txBody>
                    <a:bodyPr/>
                    <a:lstStyle/>
                    <a:p>
                      <a:pPr algn="ctr"/>
                      <a:r>
                        <a:rPr lang="ru-RU" sz="2400" kern="1200" dirty="0">
                          <a:effectLst>
                            <a:outerShdw blurRad="38100" dist="38100" dir="2700000" algn="tl">
                              <a:srgbClr val="000000">
                                <a:alpha val="43137"/>
                              </a:srgbClr>
                            </a:outerShdw>
                          </a:effectLst>
                        </a:rPr>
                        <a:t>Что обязательно сделать</a:t>
                      </a:r>
                      <a:endPar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endParaRPr>
                    </a:p>
                  </a:txBody>
                  <a:tcPr/>
                </a:tc>
                <a:tc>
                  <a:txBody>
                    <a:bodyPr/>
                    <a:lstStyle/>
                    <a:p>
                      <a:pPr algn="ctr"/>
                      <a:r>
                        <a:rPr lang="ru-RU" sz="2400" kern="1200" dirty="0">
                          <a:effectLst>
                            <a:outerShdw blurRad="38100" dist="38100" dir="2700000" algn="tl">
                              <a:srgbClr val="000000">
                                <a:alpha val="43137"/>
                              </a:srgbClr>
                            </a:outerShdw>
                          </a:effectLst>
                        </a:rPr>
                        <a:t>Что сложного</a:t>
                      </a:r>
                      <a:endPar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endParaRPr>
                    </a:p>
                  </a:txBody>
                  <a:tcPr/>
                </a:tc>
                <a:extLst>
                  <a:ext uri="{0D108BD9-81ED-4DB2-BD59-A6C34878D82A}">
                    <a16:rowId xmlns:a16="http://schemas.microsoft.com/office/drawing/2014/main" val="10000"/>
                  </a:ext>
                </a:extLst>
              </a:tr>
              <a:tr h="4303367">
                <a:tc>
                  <a:txBody>
                    <a:bodyPr/>
                    <a:lstStyle/>
                    <a:p>
                      <a:r>
                        <a:rPr lang="ru-RU" sz="2200" dirty="0"/>
                        <a:t>Помогает преодолеть пассивность </a:t>
                      </a:r>
                      <a:r>
                        <a:rPr lang="ru-RU" sz="2200" kern="1200" dirty="0"/>
                        <a:t>учеников.</a:t>
                      </a:r>
                      <a:br>
                        <a:rPr lang="ru-RU" sz="2200" kern="1200" dirty="0"/>
                      </a:br>
                      <a:r>
                        <a:rPr lang="ru-RU" sz="2200" kern="1200" dirty="0"/>
                        <a:t>Тренирует память, помогает учащимся развивать</a:t>
                      </a:r>
                      <a:r>
                        <a:rPr lang="ru-RU" sz="2200" kern="1200" baseline="0" dirty="0"/>
                        <a:t> коммуникативную компетенцию.</a:t>
                      </a:r>
                    </a:p>
                    <a:p>
                      <a:r>
                        <a:rPr lang="ru-RU" sz="2200" kern="1200" baseline="0" dirty="0"/>
                        <a:t>Стимулирует </a:t>
                      </a:r>
                      <a:r>
                        <a:rPr lang="ru-RU" sz="2200" kern="1200" dirty="0"/>
                        <a:t> умственную деятельность учащихся, развивает внимание </a:t>
                      </a:r>
                      <a:br>
                        <a:rPr lang="ru-RU" sz="2200" kern="1200" dirty="0"/>
                      </a:br>
                      <a:r>
                        <a:rPr lang="ru-RU" sz="2200" kern="1200" dirty="0"/>
                        <a:t>и познавательный интерес к предмету</a:t>
                      </a:r>
                      <a:endParaRPr lang="ru-RU" sz="2200" kern="1200" dirty="0">
                        <a:solidFill>
                          <a:schemeClr val="dk1"/>
                        </a:solidFill>
                        <a:latin typeface="Arial" pitchFamily="34" charset="0"/>
                        <a:ea typeface="+mn-ea"/>
                        <a:cs typeface="Arial" pitchFamily="34" charset="0"/>
                      </a:endParaRPr>
                    </a:p>
                  </a:txBody>
                  <a:tcPr/>
                </a:tc>
                <a:tc>
                  <a:txBody>
                    <a:bodyPr/>
                    <a:lstStyle/>
                    <a:p>
                      <a:r>
                        <a:rPr lang="ru-RU" sz="2200" kern="1200" dirty="0"/>
                        <a:t>Игру можно использовать </a:t>
                      </a:r>
                      <a:br>
                        <a:rPr lang="ru-RU" sz="2200" kern="1200" dirty="0"/>
                      </a:br>
                      <a:r>
                        <a:rPr lang="ru-RU" sz="2200" kern="1200" dirty="0"/>
                        <a:t>при изучении любой темы, </a:t>
                      </a:r>
                      <a:br>
                        <a:rPr lang="ru-RU" sz="2200" kern="1200" dirty="0"/>
                      </a:br>
                      <a:r>
                        <a:rPr lang="ru-RU" sz="2200" kern="1200" dirty="0"/>
                        <a:t>если внести в урок элемент </a:t>
                      </a:r>
                      <a:r>
                        <a:rPr lang="ru-RU" sz="2200" kern="1200" dirty="0" err="1"/>
                        <a:t>соревновательности</a:t>
                      </a:r>
                      <a:r>
                        <a:rPr lang="ru-RU" sz="2200" kern="1200" dirty="0"/>
                        <a:t> </a:t>
                      </a:r>
                      <a:br>
                        <a:rPr lang="ru-RU" sz="2200" kern="1200" dirty="0"/>
                      </a:br>
                      <a:r>
                        <a:rPr lang="ru-RU" sz="2200" kern="1200" dirty="0"/>
                        <a:t>или предложить участникам войти в какую-то роль. </a:t>
                      </a:r>
                    </a:p>
                    <a:p>
                      <a:r>
                        <a:rPr lang="ru-RU" sz="2200" kern="1200" dirty="0"/>
                        <a:t>Школьники могут выступать </a:t>
                      </a:r>
                      <a:br>
                        <a:rPr lang="ru-RU" sz="2200" kern="1200" dirty="0"/>
                      </a:br>
                      <a:r>
                        <a:rPr lang="ru-RU" sz="2200" kern="1200" dirty="0"/>
                        <a:t>в роли журналистов, актеров, писателей, исследователей</a:t>
                      </a:r>
                      <a:br>
                        <a:rPr lang="ru-RU" sz="2200" kern="1200" dirty="0"/>
                      </a:br>
                      <a:r>
                        <a:rPr lang="ru-RU" sz="2200" kern="1200" dirty="0"/>
                        <a:t>и даже продавцов</a:t>
                      </a:r>
                    </a:p>
                    <a:p>
                      <a:endParaRPr lang="ru-RU" sz="2200" dirty="0">
                        <a:latin typeface="Arial" pitchFamily="34" charset="0"/>
                        <a:cs typeface="Arial" pitchFamily="34" charset="0"/>
                      </a:endParaRPr>
                    </a:p>
                  </a:txBody>
                  <a:tcPr/>
                </a:tc>
                <a:tc>
                  <a:txBody>
                    <a:bodyPr/>
                    <a:lstStyle/>
                    <a:p>
                      <a:r>
                        <a:rPr lang="ru-RU" sz="2200" dirty="0"/>
                        <a:t>Усилить работоспособность всех учеников.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2200" kern="1200" dirty="0"/>
                        <a:t>В составе команды каждый ученик должен отвечать </a:t>
                      </a:r>
                      <a:br>
                        <a:rPr lang="ru-RU" sz="2200" kern="1200" dirty="0"/>
                      </a:br>
                      <a:r>
                        <a:rPr lang="ru-RU" sz="2200" kern="1200" dirty="0"/>
                        <a:t>за весь коллектив, каждый должен быть заинтересован в лучшем результате своей команды, каждый должен стремится как можно быстрее </a:t>
                      </a:r>
                      <a:br>
                        <a:rPr lang="ru-RU" sz="2200" kern="1200" dirty="0"/>
                      </a:br>
                      <a:r>
                        <a:rPr lang="ru-RU" sz="2200" kern="1200" dirty="0"/>
                        <a:t>и успешнее выполнить задание</a:t>
                      </a:r>
                      <a:endParaRPr lang="ru-RU" sz="2200" dirty="0">
                        <a:latin typeface="Arial" pitchFamily="34" charset="0"/>
                        <a:cs typeface="Arial" pitchFamily="34" charset="0"/>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4078982" y="3429000"/>
            <a:ext cx="8132688" cy="193899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Подбор содержания учебного материала</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6. Продумайте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содержание учебного материала</a:t>
            </a:r>
          </a:p>
        </p:txBody>
      </p:sp>
      <p:graphicFrame>
        <p:nvGraphicFramePr>
          <p:cNvPr id="7" name="Схема 6"/>
          <p:cNvGraphicFramePr/>
          <p:nvPr/>
        </p:nvGraphicFramePr>
        <p:xfrm>
          <a:off x="334566" y="1484784"/>
          <a:ext cx="11521280"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C:\Users\ymedvedeva\Desktop\Медведева\ПРЕЗЕНТАЦИИ\ЛОГОТИПЫ\SZDSH_CMYK - копия.png"/>
          <p:cNvPicPr>
            <a:picLocks noChangeAspect="1" noChangeArrowheads="1"/>
          </p:cNvPicPr>
          <p:nvPr/>
        </p:nvPicPr>
        <p:blipFill>
          <a:blip r:embed="rId7"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8" cstate="print"/>
          <a:srcRect/>
          <a:stretch>
            <a:fillRect/>
          </a:stretch>
        </p:blipFill>
        <p:spPr bwMode="auto">
          <a:xfrm>
            <a:off x="1029912" y="29638"/>
            <a:ext cx="1658760" cy="21159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о том, как подготовить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метапредметный</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урок</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2" name="Таблица 1">
            <a:extLst>
              <a:ext uri="{FF2B5EF4-FFF2-40B4-BE49-F238E27FC236}">
                <a16:creationId xmlns:a16="http://schemas.microsoft.com/office/drawing/2014/main" id="{975B5F59-D1D9-4324-95BA-1C5A0A5BCB2B}"/>
              </a:ext>
            </a:extLst>
          </p:cNvPr>
          <p:cNvGraphicFramePr>
            <a:graphicFrameLocks noGrp="1"/>
          </p:cNvGraphicFramePr>
          <p:nvPr>
            <p:extLst>
              <p:ext uri="{D42A27DB-BD31-4B8C-83A1-F6EECF244321}">
                <p14:modId xmlns:p14="http://schemas.microsoft.com/office/powerpoint/2010/main" val="1579557562"/>
              </p:ext>
            </p:extLst>
          </p:nvPr>
        </p:nvGraphicFramePr>
        <p:xfrm>
          <a:off x="169465" y="3087150"/>
          <a:ext cx="11960595" cy="2357674"/>
        </p:xfrm>
        <a:graphic>
          <a:graphicData uri="http://schemas.openxmlformats.org/drawingml/2006/table">
            <a:tbl>
              <a:tblPr firstRow="1" firstCol="1" bandRow="1">
                <a:tableStyleId>{5C22544A-7EE6-4342-B048-85BDC9FD1C3A}</a:tableStyleId>
              </a:tblPr>
              <a:tblGrid>
                <a:gridCol w="1188745">
                  <a:extLst>
                    <a:ext uri="{9D8B030D-6E8A-4147-A177-3AD203B41FA5}">
                      <a16:colId xmlns:a16="http://schemas.microsoft.com/office/drawing/2014/main" val="639230539"/>
                    </a:ext>
                  </a:extLst>
                </a:gridCol>
                <a:gridCol w="3100895">
                  <a:extLst>
                    <a:ext uri="{9D8B030D-6E8A-4147-A177-3AD203B41FA5}">
                      <a16:colId xmlns:a16="http://schemas.microsoft.com/office/drawing/2014/main" val="2679690906"/>
                    </a:ext>
                  </a:extLst>
                </a:gridCol>
                <a:gridCol w="3058810">
                  <a:extLst>
                    <a:ext uri="{9D8B030D-6E8A-4147-A177-3AD203B41FA5}">
                      <a16:colId xmlns:a16="http://schemas.microsoft.com/office/drawing/2014/main" val="1636860959"/>
                    </a:ext>
                  </a:extLst>
                </a:gridCol>
                <a:gridCol w="2376264">
                  <a:extLst>
                    <a:ext uri="{9D8B030D-6E8A-4147-A177-3AD203B41FA5}">
                      <a16:colId xmlns:a16="http://schemas.microsoft.com/office/drawing/2014/main" val="1026876625"/>
                    </a:ext>
                  </a:extLst>
                </a:gridCol>
                <a:gridCol w="2235881">
                  <a:extLst>
                    <a:ext uri="{9D8B030D-6E8A-4147-A177-3AD203B41FA5}">
                      <a16:colId xmlns:a16="http://schemas.microsoft.com/office/drawing/2014/main" val="935152837"/>
                    </a:ext>
                  </a:extLst>
                </a:gridCol>
              </a:tblGrid>
              <a:tr h="1277578">
                <a:tc>
                  <a:txBody>
                    <a:bodyPr/>
                    <a:lstStyle/>
                    <a:p>
                      <a:pPr algn="ctr">
                        <a:lnSpc>
                          <a:spcPct val="10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nchor="ctr"/>
                </a:tc>
                <a:tc>
                  <a:txBody>
                    <a:bodyPr/>
                    <a:lstStyle/>
                    <a:p>
                      <a:pPr algn="ctr">
                        <a:lnSpc>
                          <a:spcPct val="10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УУД, которое осваивают обучающиеся </a:t>
                      </a:r>
                      <a:b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 уровень освоения</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nchor="ctr"/>
                </a:tc>
                <a:tc>
                  <a:txBody>
                    <a:bodyPr/>
                    <a:lstStyle/>
                    <a:p>
                      <a:pPr algn="ctr">
                        <a:lnSpc>
                          <a:spcPct val="10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Ориентировочная основа действия освоения УУД</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nchor="ctr"/>
                </a:tc>
                <a:tc>
                  <a:txBody>
                    <a:bodyPr/>
                    <a:lstStyle/>
                    <a:p>
                      <a:pPr algn="ctr">
                        <a:lnSpc>
                          <a:spcPct val="10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Деятельность учащихся</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nchor="ctr"/>
                </a:tc>
                <a:tc>
                  <a:txBody>
                    <a:bodyPr/>
                    <a:lstStyle/>
                    <a:p>
                      <a:pPr algn="ctr">
                        <a:lnSpc>
                          <a:spcPct val="10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Деятельность учителя</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nchor="ctr"/>
                </a:tc>
                <a:extLst>
                  <a:ext uri="{0D108BD9-81ED-4DB2-BD59-A6C34878D82A}">
                    <a16:rowId xmlns:a16="http://schemas.microsoft.com/office/drawing/2014/main" val="3008920989"/>
                  </a:ext>
                </a:extLst>
              </a:tr>
              <a:tr h="894634">
                <a:tc>
                  <a:txBody>
                    <a:bodyPr/>
                    <a:lstStyle/>
                    <a:p>
                      <a:pPr>
                        <a:lnSpc>
                          <a:spcPct val="15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a:t>
                      </a:r>
                    </a:p>
                  </a:txBody>
                  <a:tcPr marL="17069" marR="17069" marT="0" marB="0"/>
                </a:tc>
                <a:tc>
                  <a:txBody>
                    <a:bodyPr/>
                    <a:lstStyle/>
                    <a:p>
                      <a:pPr>
                        <a:lnSpc>
                          <a:spcPct val="150000"/>
                        </a:lnSpc>
                        <a:spcAft>
                          <a:spcPts val="0"/>
                        </a:spcAft>
                      </a:pP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tc>
                <a:tc>
                  <a:txBody>
                    <a:bodyPr/>
                    <a:lstStyle/>
                    <a:p>
                      <a:pPr>
                        <a:lnSpc>
                          <a:spcPct val="150000"/>
                        </a:lnSpc>
                        <a:spcAft>
                          <a:spcPts val="0"/>
                        </a:spcAft>
                      </a:pP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tc>
                <a:tc>
                  <a:txBody>
                    <a:bodyPr/>
                    <a:lstStyle/>
                    <a:p>
                      <a:pPr>
                        <a:lnSpc>
                          <a:spcPct val="150000"/>
                        </a:lnSpc>
                        <a:spcAft>
                          <a:spcPts val="0"/>
                        </a:spcAft>
                      </a:pP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tc>
                <a:tc>
                  <a:txBody>
                    <a:bodyPr/>
                    <a:lstStyle/>
                    <a:p>
                      <a:pPr>
                        <a:lnSpc>
                          <a:spcPct val="150000"/>
                        </a:lnSpc>
                        <a:spcAft>
                          <a:spcPts val="0"/>
                        </a:spcAft>
                      </a:pP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tc>
                <a:extLst>
                  <a:ext uri="{0D108BD9-81ED-4DB2-BD59-A6C34878D82A}">
                    <a16:rowId xmlns:a16="http://schemas.microsoft.com/office/drawing/2014/main" val="3871934488"/>
                  </a:ext>
                </a:extLst>
              </a:tr>
            </a:tbl>
          </a:graphicData>
        </a:graphic>
      </p:graphicFrame>
      <p:grpSp>
        <p:nvGrpSpPr>
          <p:cNvPr id="7" name="Группа 6">
            <a:extLst>
              <a:ext uri="{FF2B5EF4-FFF2-40B4-BE49-F238E27FC236}">
                <a16:creationId xmlns:a16="http://schemas.microsoft.com/office/drawing/2014/main" id="{4DE07126-CDAE-4BA4-B977-A420724315C4}"/>
              </a:ext>
            </a:extLst>
          </p:cNvPr>
          <p:cNvGrpSpPr/>
          <p:nvPr/>
        </p:nvGrpSpPr>
        <p:grpSpPr>
          <a:xfrm rot="5925973">
            <a:off x="9103592" y="1049537"/>
            <a:ext cx="3580125" cy="2467830"/>
            <a:chOff x="-561708" y="704729"/>
            <a:chExt cx="4032448" cy="2600628"/>
          </a:xfrm>
        </p:grpSpPr>
        <p:sp>
          <p:nvSpPr>
            <p:cNvPr id="3" name="Стрелка: вниз 2">
              <a:extLst>
                <a:ext uri="{FF2B5EF4-FFF2-40B4-BE49-F238E27FC236}">
                  <a16:creationId xmlns:a16="http://schemas.microsoft.com/office/drawing/2014/main" id="{99375C74-B2F2-4A43-8CF6-E614BA610126}"/>
                </a:ext>
              </a:extLst>
            </p:cNvPr>
            <p:cNvSpPr/>
            <p:nvPr/>
          </p:nvSpPr>
          <p:spPr bwMode="auto">
            <a:xfrm rot="17972434">
              <a:off x="288075" y="499594"/>
              <a:ext cx="2600628" cy="301089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25000" dirty="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56AFAE76-76FD-4277-B1BA-0FE46617A9B4}"/>
                </a:ext>
              </a:extLst>
            </p:cNvPr>
            <p:cNvSpPr txBox="1"/>
            <p:nvPr/>
          </p:nvSpPr>
          <p:spPr>
            <a:xfrm rot="12506360">
              <a:off x="-561708" y="1621463"/>
              <a:ext cx="4032448" cy="683249"/>
            </a:xfrm>
            <a:prstGeom prst="rect">
              <a:avLst/>
            </a:prstGeom>
            <a:noFill/>
          </p:spPr>
          <p:txBody>
            <a:bodyPr wrap="square" rtlCol="0">
              <a:spAutoFit/>
            </a:bodyPr>
            <a:lstStyle/>
            <a:p>
              <a:pPr algn="ctr"/>
              <a:r>
                <a:rPr lang="ru-RU"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Метапредметная</a:t>
              </a:r>
              <a:br>
                <a:rPr lang="ru-RU"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карта урока</a:t>
              </a:r>
            </a:p>
          </p:txBody>
        </p:sp>
      </p:grpSp>
      <p:sp>
        <p:nvSpPr>
          <p:cNvPr id="4" name="TextBox 3">
            <a:extLst>
              <a:ext uri="{FF2B5EF4-FFF2-40B4-BE49-F238E27FC236}">
                <a16:creationId xmlns:a16="http://schemas.microsoft.com/office/drawing/2014/main" id="{3D899052-B170-4879-8CBB-7AA45BD85291}"/>
              </a:ext>
            </a:extLst>
          </p:cNvPr>
          <p:cNvSpPr txBox="1"/>
          <p:nvPr/>
        </p:nvSpPr>
        <p:spPr>
          <a:xfrm>
            <a:off x="550590" y="1750911"/>
            <a:ext cx="7689302" cy="1077218"/>
          </a:xfrm>
          <a:prstGeom prst="rect">
            <a:avLst/>
          </a:prstGeom>
          <a:noFill/>
        </p:spPr>
        <p:txBody>
          <a:bodyPr wrap="square" rtlCol="0">
            <a:spAutoFit/>
          </a:bodyPr>
          <a:lstStyle/>
          <a:p>
            <a:pPr algn="ctr"/>
            <a:r>
              <a:rPr lang="ru-RU" sz="3200" dirty="0">
                <a:solidFill>
                  <a:srgbClr val="002060"/>
                </a:solidFill>
                <a:latin typeface="Arial" panose="020B0604020202020204" pitchFamily="34" charset="0"/>
                <a:cs typeface="Arial" panose="020B0604020202020204" pitchFamily="34" charset="0"/>
              </a:rPr>
              <a:t>Подготовить метапредметный урок поможет метапредметная карта урока</a:t>
            </a:r>
          </a:p>
        </p:txBody>
      </p:sp>
      <p:sp>
        <p:nvSpPr>
          <p:cNvPr id="12" name="TextBox 11">
            <a:extLst>
              <a:ext uri="{FF2B5EF4-FFF2-40B4-BE49-F238E27FC236}">
                <a16:creationId xmlns:a16="http://schemas.microsoft.com/office/drawing/2014/main" id="{EE6A2D80-6C48-4444-A866-6A33F8E44C9C}"/>
              </a:ext>
            </a:extLst>
          </p:cNvPr>
          <p:cNvSpPr txBox="1"/>
          <p:nvPr/>
        </p:nvSpPr>
        <p:spPr>
          <a:xfrm>
            <a:off x="-45786" y="5744552"/>
            <a:ext cx="11942852" cy="830997"/>
          </a:xfrm>
          <a:prstGeom prst="rect">
            <a:avLst/>
          </a:prstGeom>
          <a:noFill/>
        </p:spPr>
        <p:txBody>
          <a:bodyPr wrap="square" rtlCol="0" anchor="t">
            <a:spAutoFit/>
          </a:bodyPr>
          <a:lstStyle/>
          <a:p>
            <a:pPr algn="ctr"/>
            <a:r>
              <a:rPr lang="ru-RU" sz="2400" dirty="0">
                <a:solidFill>
                  <a:srgbClr val="FF0000"/>
                </a:solidFill>
                <a:latin typeface="Arial" panose="020B0604020202020204" pitchFamily="34" charset="0"/>
                <a:cs typeface="Arial" panose="020B0604020202020204" pitchFamily="34" charset="0"/>
              </a:rPr>
              <a:t>ВНИМАНИЕ! Вернитесь в текст статьи, чтобы скачать  </a:t>
            </a:r>
            <a:br>
              <a:rPr lang="ru-RU" sz="2400" dirty="0">
                <a:solidFill>
                  <a:srgbClr val="FF0000"/>
                </a:solidFill>
                <a:latin typeface="Arial" panose="020B0604020202020204" pitchFamily="34" charset="0"/>
                <a:cs typeface="Arial" panose="020B0604020202020204" pitchFamily="34" charset="0"/>
              </a:rPr>
            </a:br>
            <a:r>
              <a:rPr lang="ru-RU" sz="2400" dirty="0">
                <a:solidFill>
                  <a:srgbClr val="FF0000"/>
                </a:solidFill>
                <a:latin typeface="Arial" panose="020B0604020202020204" pitchFamily="34" charset="0"/>
                <a:cs typeface="Arial" panose="020B0604020202020204" pitchFamily="34" charset="0"/>
              </a:rPr>
              <a:t>образец заполненной метапредметной карты и классификацию УУД </a:t>
            </a:r>
          </a:p>
        </p:txBody>
      </p:sp>
    </p:spTree>
    <p:extLst>
      <p:ext uri="{BB962C8B-B14F-4D97-AF65-F5344CB8AC3E}">
        <p14:creationId xmlns:p14="http://schemas.microsoft.com/office/powerpoint/2010/main" val="251404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4006973" y="3284984"/>
            <a:ext cx="8204697" cy="2123658"/>
          </a:xfrm>
          <a:prstGeom prst="rect">
            <a:avLst/>
          </a:prstGeom>
          <a:noFill/>
        </p:spPr>
        <p:txBody>
          <a:bodyPr wrap="square" lIns="91440" tIns="45720" rIns="91440" bIns="45720">
            <a:spAutoFit/>
          </a:bodyPr>
          <a:lstStyle/>
          <a:p>
            <a:pPr algn="ctr"/>
            <a:r>
              <a:rPr lang="ru-RU"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Деятельность</a:t>
            </a:r>
            <a:br>
              <a:rPr lang="ru-RU"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на уроке</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7. Грамотно организуйте деятельность учеников на уроке </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11" name="Схема 10">
            <a:extLst>
              <a:ext uri="{FF2B5EF4-FFF2-40B4-BE49-F238E27FC236}">
                <a16:creationId xmlns:a16="http://schemas.microsoft.com/office/drawing/2014/main" id="{87C80C75-F2B0-4FE3-BCE2-C050DF44BCBD}"/>
              </a:ext>
            </a:extLst>
          </p:cNvPr>
          <p:cNvGraphicFramePr/>
          <p:nvPr>
            <p:extLst>
              <p:ext uri="{D42A27DB-BD31-4B8C-83A1-F6EECF244321}">
                <p14:modId xmlns:p14="http://schemas.microsoft.com/office/powerpoint/2010/main" val="1499574573"/>
              </p:ext>
            </p:extLst>
          </p:nvPr>
        </p:nvGraphicFramePr>
        <p:xfrm>
          <a:off x="242607" y="1715556"/>
          <a:ext cx="11747832" cy="4983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7340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постановки учебной задачи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id="{07BEC7B9-072C-4945-AC23-79D76AA0470F}"/>
              </a:ext>
            </a:extLst>
          </p:cNvPr>
          <p:cNvGraphicFramePr>
            <a:graphicFrameLocks noGrp="1"/>
          </p:cNvGraphicFramePr>
          <p:nvPr>
            <p:extLst>
              <p:ext uri="{D42A27DB-BD31-4B8C-83A1-F6EECF244321}">
                <p14:modId xmlns:p14="http://schemas.microsoft.com/office/powerpoint/2010/main" val="2981862079"/>
              </p:ext>
            </p:extLst>
          </p:nvPr>
        </p:nvGraphicFramePr>
        <p:xfrm>
          <a:off x="262558" y="1628800"/>
          <a:ext cx="11377265" cy="4674108"/>
        </p:xfrm>
        <a:graphic>
          <a:graphicData uri="http://schemas.openxmlformats.org/drawingml/2006/table">
            <a:tbl>
              <a:tblPr firstRow="1" bandRow="1">
                <a:tableStyleId>{5C22544A-7EE6-4342-B048-85BDC9FD1C3A}</a:tableStyleId>
              </a:tblPr>
              <a:tblGrid>
                <a:gridCol w="1803713">
                  <a:extLst>
                    <a:ext uri="{9D8B030D-6E8A-4147-A177-3AD203B41FA5}">
                      <a16:colId xmlns:a16="http://schemas.microsoft.com/office/drawing/2014/main" val="354702597"/>
                    </a:ext>
                  </a:extLst>
                </a:gridCol>
                <a:gridCol w="5064270">
                  <a:extLst>
                    <a:ext uri="{9D8B030D-6E8A-4147-A177-3AD203B41FA5}">
                      <a16:colId xmlns:a16="http://schemas.microsoft.com/office/drawing/2014/main" val="779983056"/>
                    </a:ext>
                  </a:extLst>
                </a:gridCol>
                <a:gridCol w="4509282">
                  <a:extLst>
                    <a:ext uri="{9D8B030D-6E8A-4147-A177-3AD203B41FA5}">
                      <a16:colId xmlns:a16="http://schemas.microsoft.com/office/drawing/2014/main" val="2138473037"/>
                    </a:ext>
                  </a:extLst>
                </a:gridCol>
              </a:tblGrid>
              <a:tr h="247650">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Комментарий</a:t>
                      </a:r>
                    </a:p>
                  </a:txBody>
                  <a:tcPr marL="28575" marR="28575" marT="28575" marB="28575" anchor="ctr"/>
                </a:tc>
                <a:extLst>
                  <a:ext uri="{0D108BD9-81ED-4DB2-BD59-A6C34878D82A}">
                    <a16:rowId xmlns:a16="http://schemas.microsoft.com/office/drawing/2014/main" val="817597546"/>
                  </a:ext>
                </a:extLst>
              </a:tr>
              <a:tr h="628650">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Учитель создает ситуацию успеха</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Учащиеся демонстрируют, что владеют способом действий, который освоили ранее. Задания: ответить на вопросы, использовать способ решить задачу </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rowSpan="2">
                  <a:txBody>
                    <a:bodyPr/>
                    <a:lstStyle/>
                    <a:p>
                      <a:pPr>
                        <a:lnSpc>
                          <a:spcPct val="120000"/>
                        </a:lnSpc>
                      </a:pPr>
                      <a:r>
                        <a:rPr lang="ru-RU" sz="2100" kern="1200" dirty="0">
                          <a:solidFill>
                            <a:schemeClr val="dk1"/>
                          </a:solidFill>
                          <a:effectLst/>
                          <a:latin typeface="Arial" panose="020B0604020202020204" pitchFamily="34" charset="0"/>
                          <a:ea typeface="+mn-ea"/>
                          <a:cs typeface="Arial" panose="020B0604020202020204" pitchFamily="34" charset="0"/>
                        </a:rPr>
                        <a:t>Наиболее трудный тип уроков, потому что ученики переходят к новому способу действий. Этап фиксации места разрыва в знаково-символической форме учитель проходит осторожно.</a:t>
                      </a:r>
                    </a:p>
                    <a:p>
                      <a:pPr>
                        <a:lnSpc>
                          <a:spcPct val="120000"/>
                        </a:lnSpc>
                      </a:pPr>
                      <a:r>
                        <a:rPr lang="ru-RU" sz="2100" kern="1200" dirty="0">
                          <a:solidFill>
                            <a:schemeClr val="dk1"/>
                          </a:solidFill>
                          <a:effectLst/>
                          <a:latin typeface="Arial" panose="020B0604020202020204" pitchFamily="34" charset="0"/>
                          <a:ea typeface="+mn-ea"/>
                          <a:cs typeface="Arial" panose="020B0604020202020204" pitchFamily="34" charset="0"/>
                        </a:rPr>
                        <a:t>Он подбирает слова, чтобы случайно не подсказать ответ. Педагог подсказывает учащимся лишь нужное направление мысли</a:t>
                      </a:r>
                    </a:p>
                  </a:txBody>
                  <a:tcPr marL="28575" marR="28575" marT="28575" marB="28575" anchor="ctr"/>
                </a:tc>
                <a:extLst>
                  <a:ext uri="{0D108BD9-81ED-4DB2-BD59-A6C34878D82A}">
                    <a16:rowId xmlns:a16="http://schemas.microsoft.com/office/drawing/2014/main" val="1606294419"/>
                  </a:ext>
                </a:extLst>
              </a:tr>
              <a:tr h="1009650">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Учитель создает ситуацию разрыва</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Учитель ставит перед учениками конкретную практическую задачу, которую нельзя решить способом, освоенным ранее. Это ситуация разрыва. </a:t>
                      </a:r>
                    </a:p>
                    <a:p>
                      <a:pPr>
                        <a:lnSpc>
                          <a:spcPct val="120000"/>
                        </a:lnSpc>
                        <a:spcAft>
                          <a:spcPts val="0"/>
                        </a:spcAft>
                      </a:pPr>
                      <a:r>
                        <a:rPr lang="ru-RU" sz="2100" dirty="0">
                          <a:effectLst/>
                          <a:latin typeface="Arial" panose="020B0604020202020204" pitchFamily="34" charset="0"/>
                          <a:cs typeface="Arial" panose="020B0604020202020204" pitchFamily="34" charset="0"/>
                        </a:rPr>
                        <a:t>Задача похожа на старую, но старый способ ее решить не срабатывает </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vMerge="1">
                  <a:txBody>
                    <a:bodyPr/>
                    <a:lstStyle/>
                    <a:p>
                      <a:pPr>
                        <a:lnSpc>
                          <a:spcPct val="120000"/>
                        </a:lnSpc>
                        <a:spcAft>
                          <a:spcPts val="0"/>
                        </a:spcAft>
                      </a:pP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extLst>
                  <a:ext uri="{0D108BD9-81ED-4DB2-BD59-A6C34878D82A}">
                    <a16:rowId xmlns:a16="http://schemas.microsoft.com/office/drawing/2014/main" val="208442212"/>
                  </a:ext>
                </a:extLst>
              </a:tr>
            </a:tbl>
          </a:graphicData>
        </a:graphic>
      </p:graphicFrame>
    </p:spTree>
    <p:extLst>
      <p:ext uri="{BB962C8B-B14F-4D97-AF65-F5344CB8AC3E}">
        <p14:creationId xmlns:p14="http://schemas.microsoft.com/office/powerpoint/2010/main" val="1110105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постановки учебной задачи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id="{07BEC7B9-072C-4945-AC23-79D76AA0470F}"/>
              </a:ext>
            </a:extLst>
          </p:cNvPr>
          <p:cNvGraphicFramePr>
            <a:graphicFrameLocks noGrp="1"/>
          </p:cNvGraphicFramePr>
          <p:nvPr>
            <p:extLst>
              <p:ext uri="{D42A27DB-BD31-4B8C-83A1-F6EECF244321}">
                <p14:modId xmlns:p14="http://schemas.microsoft.com/office/powerpoint/2010/main" val="3487258559"/>
              </p:ext>
            </p:extLst>
          </p:nvPr>
        </p:nvGraphicFramePr>
        <p:xfrm>
          <a:off x="175800" y="1540310"/>
          <a:ext cx="11809313" cy="5058156"/>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354702597"/>
                    </a:ext>
                  </a:extLst>
                </a:gridCol>
                <a:gridCol w="6696745">
                  <a:extLst>
                    <a:ext uri="{9D8B030D-6E8A-4147-A177-3AD203B41FA5}">
                      <a16:colId xmlns:a16="http://schemas.microsoft.com/office/drawing/2014/main" val="779983056"/>
                    </a:ext>
                  </a:extLst>
                </a:gridCol>
                <a:gridCol w="2736304">
                  <a:extLst>
                    <a:ext uri="{9D8B030D-6E8A-4147-A177-3AD203B41FA5}">
                      <a16:colId xmlns:a16="http://schemas.microsoft.com/office/drawing/2014/main" val="57586433"/>
                    </a:ext>
                  </a:extLst>
                </a:gridCol>
              </a:tblGrid>
              <a:tr h="247650">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Комментарии</a:t>
                      </a:r>
                    </a:p>
                  </a:txBody>
                  <a:tcPr marL="28575" marR="28575" marT="28575" marB="28575" anchor="ctr"/>
                </a:tc>
                <a:extLst>
                  <a:ext uri="{0D108BD9-81ED-4DB2-BD59-A6C34878D82A}">
                    <a16:rowId xmlns:a16="http://schemas.microsoft.com/office/drawing/2014/main" val="817597546"/>
                  </a:ext>
                </a:extLst>
              </a:tr>
              <a:tr h="628650">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Педагог фиксирует место разрыва в знаково-символической форме</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Учитель обеспечивает инструменты, которые помогут фиксировать место разрыва в знаково-символической форме – это схемы, модели, таблицы, то есть знаково-символические средства </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rowSpan="2">
                  <a:txBody>
                    <a:bodyPr/>
                    <a:lstStyle/>
                    <a:p>
                      <a:pPr>
                        <a:lnSpc>
                          <a:spcPct val="120000"/>
                        </a:lnSpc>
                        <a:spcAft>
                          <a:spcPts val="0"/>
                        </a:spcAft>
                      </a:pPr>
                      <a:r>
                        <a:rPr lang="ru-RU" sz="2100" kern="1200" dirty="0">
                          <a:solidFill>
                            <a:schemeClr val="dk1"/>
                          </a:solidFill>
                          <a:effectLst/>
                          <a:latin typeface="Arial" panose="020B0604020202020204" pitchFamily="34" charset="0"/>
                          <a:ea typeface="+mn-ea"/>
                          <a:cs typeface="Arial" panose="020B0604020202020204" pitchFamily="34" charset="0"/>
                        </a:rPr>
                        <a:t>Этап постановки учебной задачи может занимать 10–15 минут урока, или целый урок, либо несколько уроков. Учащиеся под руководством учителя должны пройти все этапы </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extLst>
                  <a:ext uri="{0D108BD9-81ED-4DB2-BD59-A6C34878D82A}">
                    <a16:rowId xmlns:a16="http://schemas.microsoft.com/office/drawing/2014/main" val="2115194833"/>
                  </a:ext>
                </a:extLst>
              </a:tr>
              <a:tr h="819150">
                <a:tc>
                  <a:txBody>
                    <a:bodyPr/>
                    <a:lstStyle/>
                    <a:p>
                      <a:pPr>
                        <a:lnSpc>
                          <a:spcPct val="120000"/>
                        </a:lnSpc>
                        <a:spcAft>
                          <a:spcPts val="0"/>
                        </a:spcAft>
                      </a:pPr>
                      <a:r>
                        <a:rPr lang="ru-RU" sz="2100">
                          <a:effectLst/>
                          <a:latin typeface="Arial" panose="020B0604020202020204" pitchFamily="34" charset="0"/>
                          <a:cs typeface="Arial" panose="020B0604020202020204" pitchFamily="34" charset="0"/>
                        </a:rPr>
                        <a:t>Ученики и учитель формулируют учебную задачу</a:t>
                      </a:r>
                      <a:endParaRPr lang="ru-RU" sz="210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Цель урока – выделить задачу, организовать предметные действия и диалог учащихся так, чтобы они задачу «увидели». Ученики сопоставляют цель и итог урока. Итог урока – формулирование задачи. Учитель не формулирует задачу. Это делают только учащиеся </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vMerge="1">
                  <a:txBody>
                    <a:bodyPr/>
                    <a:lstStyle/>
                    <a:p>
                      <a:pPr>
                        <a:lnSpc>
                          <a:spcPct val="120000"/>
                        </a:lnSpc>
                        <a:spcAft>
                          <a:spcPts val="0"/>
                        </a:spcAft>
                      </a:pP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extLst>
                  <a:ext uri="{0D108BD9-81ED-4DB2-BD59-A6C34878D82A}">
                    <a16:rowId xmlns:a16="http://schemas.microsoft.com/office/drawing/2014/main" val="4131537189"/>
                  </a:ext>
                </a:extLst>
              </a:tr>
            </a:tbl>
          </a:graphicData>
        </a:graphic>
      </p:graphicFrame>
    </p:spTree>
    <p:extLst>
      <p:ext uri="{BB962C8B-B14F-4D97-AF65-F5344CB8AC3E}">
        <p14:creationId xmlns:p14="http://schemas.microsoft.com/office/powerpoint/2010/main" val="104011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решения учебной задачи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id="{07BEC7B9-072C-4945-AC23-79D76AA0470F}"/>
              </a:ext>
            </a:extLst>
          </p:cNvPr>
          <p:cNvGraphicFramePr>
            <a:graphicFrameLocks noGrp="1"/>
          </p:cNvGraphicFramePr>
          <p:nvPr>
            <p:extLst>
              <p:ext uri="{D42A27DB-BD31-4B8C-83A1-F6EECF244321}">
                <p14:modId xmlns:p14="http://schemas.microsoft.com/office/powerpoint/2010/main" val="1470633633"/>
              </p:ext>
            </p:extLst>
          </p:nvPr>
        </p:nvGraphicFramePr>
        <p:xfrm>
          <a:off x="175800" y="1540310"/>
          <a:ext cx="11809313" cy="5070438"/>
        </p:xfrm>
        <a:graphic>
          <a:graphicData uri="http://schemas.openxmlformats.org/drawingml/2006/table">
            <a:tbl>
              <a:tblPr firstRow="1" bandRow="1">
                <a:tableStyleId>{93296810-A885-4BE3-A3E7-6D5BEEA58F35}</a:tableStyleId>
              </a:tblPr>
              <a:tblGrid>
                <a:gridCol w="2376264">
                  <a:extLst>
                    <a:ext uri="{9D8B030D-6E8A-4147-A177-3AD203B41FA5}">
                      <a16:colId xmlns:a16="http://schemas.microsoft.com/office/drawing/2014/main" val="354702597"/>
                    </a:ext>
                  </a:extLst>
                </a:gridCol>
                <a:gridCol w="6696745">
                  <a:extLst>
                    <a:ext uri="{9D8B030D-6E8A-4147-A177-3AD203B41FA5}">
                      <a16:colId xmlns:a16="http://schemas.microsoft.com/office/drawing/2014/main" val="779983056"/>
                    </a:ext>
                  </a:extLst>
                </a:gridCol>
                <a:gridCol w="2736304">
                  <a:extLst>
                    <a:ext uri="{9D8B030D-6E8A-4147-A177-3AD203B41FA5}">
                      <a16:colId xmlns:a16="http://schemas.microsoft.com/office/drawing/2014/main" val="57586433"/>
                    </a:ext>
                  </a:extLst>
                </a:gridCol>
              </a:tblGrid>
              <a:tr h="664554">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Комментарии</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extLst>
                  <a:ext uri="{0D108BD9-81ED-4DB2-BD59-A6C34878D82A}">
                    <a16:rowId xmlns:a16="http://schemas.microsoft.com/office/drawing/2014/main" val="817597546"/>
                  </a:ext>
                </a:extLst>
              </a:tr>
              <a:tr h="628650">
                <a:tc>
                  <a:txBody>
                    <a:bodyPr/>
                    <a:lstStyle/>
                    <a:p>
                      <a:pPr>
                        <a:lnSpc>
                          <a:spcPct val="120000"/>
                        </a:lnSpc>
                        <a:spcAft>
                          <a:spcPts val="0"/>
                        </a:spcAft>
                      </a:pPr>
                      <a:r>
                        <a:rPr lang="ru-RU" sz="2400" kern="1200" dirty="0">
                          <a:solidFill>
                            <a:schemeClr val="dk1"/>
                          </a:solidFill>
                          <a:effectLst/>
                          <a:latin typeface="Arial" panose="020B0604020202020204" pitchFamily="34" charset="0"/>
                          <a:ea typeface="+mn-ea"/>
                          <a:cs typeface="Arial" panose="020B0604020202020204" pitchFamily="34" charset="0"/>
                        </a:rPr>
                        <a:t>Учащиеся и учитель анализируют условия решения задачи</a:t>
                      </a:r>
                    </a:p>
                  </a:txBody>
                  <a:tcPr marL="28575" marR="28575" marT="28575" marB="28575" anchor="ctr"/>
                </a:tc>
                <a:tc>
                  <a:txBody>
                    <a:bodyPr/>
                    <a:lstStyle/>
                    <a:p>
                      <a:pPr>
                        <a:lnSpc>
                          <a:spcPct val="120000"/>
                        </a:lnSpc>
                        <a:spcAft>
                          <a:spcPts val="0"/>
                        </a:spcAft>
                      </a:pPr>
                      <a:r>
                        <a:rPr lang="ru-RU" sz="2400" kern="1200" dirty="0">
                          <a:solidFill>
                            <a:schemeClr val="dk1"/>
                          </a:solidFill>
                          <a:effectLst/>
                          <a:latin typeface="Arial" panose="020B0604020202020204" pitchFamily="34" charset="0"/>
                          <a:ea typeface="+mn-ea"/>
                          <a:cs typeface="Arial" panose="020B0604020202020204" pitchFamily="34" charset="0"/>
                        </a:rPr>
                        <a:t>На предыдущем уроке педагог столкнул школьников с необходимостью овладеть новым способом действия. Теперь учитель организует </a:t>
                      </a:r>
                      <a:r>
                        <a:rPr lang="ru-RU" sz="2400" kern="1200" dirty="0" err="1">
                          <a:solidFill>
                            <a:schemeClr val="dk1"/>
                          </a:solidFill>
                          <a:effectLst/>
                          <a:latin typeface="Arial" panose="020B0604020202020204" pitchFamily="34" charset="0"/>
                          <a:ea typeface="+mn-ea"/>
                          <a:cs typeface="Arial" panose="020B0604020202020204" pitchFamily="34" charset="0"/>
                        </a:rPr>
                        <a:t>общеклассную</a:t>
                      </a:r>
                      <a:r>
                        <a:rPr lang="ru-RU" sz="2400" kern="1200" dirty="0">
                          <a:solidFill>
                            <a:schemeClr val="dk1"/>
                          </a:solidFill>
                          <a:effectLst/>
                          <a:latin typeface="Arial" panose="020B0604020202020204" pitchFamily="34" charset="0"/>
                          <a:ea typeface="+mn-ea"/>
                          <a:cs typeface="Arial" panose="020B0604020202020204" pitchFamily="34" charset="0"/>
                        </a:rPr>
                        <a:t> дискуссию, в ходе которой ученики формулируют условия решения задачи. </a:t>
                      </a:r>
                    </a:p>
                    <a:p>
                      <a:pPr>
                        <a:lnSpc>
                          <a:spcPct val="120000"/>
                        </a:lnSpc>
                        <a:spcAft>
                          <a:spcPts val="0"/>
                        </a:spcAft>
                      </a:pPr>
                      <a:r>
                        <a:rPr lang="ru-RU" sz="2400" kern="1200" dirty="0">
                          <a:solidFill>
                            <a:schemeClr val="dk1"/>
                          </a:solidFill>
                          <a:effectLst/>
                          <a:latin typeface="Arial" panose="020B0604020202020204" pitchFamily="34" charset="0"/>
                          <a:ea typeface="+mn-ea"/>
                          <a:cs typeface="Arial" panose="020B0604020202020204" pitchFamily="34" charset="0"/>
                        </a:rPr>
                        <a:t>Ученики решают задание в группе. Учитель организует совместные действия учащихся внутри группы и между группами </a:t>
                      </a:r>
                    </a:p>
                  </a:txBody>
                  <a:tcPr marL="28575" marR="28575" marT="28575" marB="28575" anchor="ctr"/>
                </a:tc>
                <a:tc>
                  <a:txBody>
                    <a:bodyPr/>
                    <a:lstStyle/>
                    <a:p>
                      <a:pPr>
                        <a:lnSpc>
                          <a:spcPct val="120000"/>
                        </a:lnSpc>
                        <a:spcAft>
                          <a:spcPts val="0"/>
                        </a:spcAft>
                      </a:pPr>
                      <a:r>
                        <a:rPr lang="ru-RU" sz="2400" kern="1200" dirty="0">
                          <a:solidFill>
                            <a:schemeClr val="dk1"/>
                          </a:solidFill>
                          <a:effectLst/>
                          <a:latin typeface="Arial" panose="020B0604020202020204" pitchFamily="34" charset="0"/>
                          <a:ea typeface="+mn-ea"/>
                          <a:cs typeface="Arial" panose="020B0604020202020204" pitchFamily="34" charset="0"/>
                        </a:rPr>
                        <a:t>Решить учебную задачу – отыскать общий способ решения частных задач данного типа. Педагог включается в решение задачи на равных с учениками </a:t>
                      </a:r>
                    </a:p>
                  </a:txBody>
                  <a:tcPr marL="28575" marR="28575" marT="28575" marB="28575" anchor="ctr"/>
                </a:tc>
                <a:extLst>
                  <a:ext uri="{0D108BD9-81ED-4DB2-BD59-A6C34878D82A}">
                    <a16:rowId xmlns:a16="http://schemas.microsoft.com/office/drawing/2014/main" val="2115194833"/>
                  </a:ext>
                </a:extLst>
              </a:tr>
            </a:tbl>
          </a:graphicData>
        </a:graphic>
      </p:graphicFrame>
    </p:spTree>
    <p:extLst>
      <p:ext uri="{BB962C8B-B14F-4D97-AF65-F5344CB8AC3E}">
        <p14:creationId xmlns:p14="http://schemas.microsoft.com/office/powerpoint/2010/main" val="423301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4766" y="14514"/>
            <a:ext cx="10077049"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Прием 1. Подготовьте </a:t>
            </a:r>
            <a:b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рабочие места до урока</a:t>
            </a:r>
          </a:p>
        </p:txBody>
      </p:sp>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pic>
        <p:nvPicPr>
          <p:cNvPr id="14"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a:off x="1702718" y="332656"/>
            <a:ext cx="1309429" cy="418934"/>
          </a:xfrm>
          <a:prstGeom prst="rect">
            <a:avLst/>
          </a:prstGeom>
          <a:noFill/>
        </p:spPr>
      </p:pic>
      <p:graphicFrame>
        <p:nvGraphicFramePr>
          <p:cNvPr id="17" name="Схема 16"/>
          <p:cNvGraphicFramePr/>
          <p:nvPr/>
        </p:nvGraphicFramePr>
        <p:xfrm>
          <a:off x="550590" y="1440039"/>
          <a:ext cx="11449272" cy="5417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решения учебной задачи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id="{07BEC7B9-072C-4945-AC23-79D76AA0470F}"/>
              </a:ext>
            </a:extLst>
          </p:cNvPr>
          <p:cNvGraphicFramePr>
            <a:graphicFrameLocks noGrp="1"/>
          </p:cNvGraphicFramePr>
          <p:nvPr>
            <p:extLst>
              <p:ext uri="{D42A27DB-BD31-4B8C-83A1-F6EECF244321}">
                <p14:modId xmlns:p14="http://schemas.microsoft.com/office/powerpoint/2010/main" val="2159953602"/>
              </p:ext>
            </p:extLst>
          </p:nvPr>
        </p:nvGraphicFramePr>
        <p:xfrm>
          <a:off x="190549" y="1700808"/>
          <a:ext cx="11809313" cy="4806648"/>
        </p:xfrm>
        <a:graphic>
          <a:graphicData uri="http://schemas.openxmlformats.org/drawingml/2006/table">
            <a:tbl>
              <a:tblPr firstRow="1" bandRow="1">
                <a:tableStyleId>{93296810-A885-4BE3-A3E7-6D5BEEA58F35}</a:tableStyleId>
              </a:tblPr>
              <a:tblGrid>
                <a:gridCol w="2376264">
                  <a:extLst>
                    <a:ext uri="{9D8B030D-6E8A-4147-A177-3AD203B41FA5}">
                      <a16:colId xmlns:a16="http://schemas.microsoft.com/office/drawing/2014/main" val="354702597"/>
                    </a:ext>
                  </a:extLst>
                </a:gridCol>
                <a:gridCol w="6207438">
                  <a:extLst>
                    <a:ext uri="{9D8B030D-6E8A-4147-A177-3AD203B41FA5}">
                      <a16:colId xmlns:a16="http://schemas.microsoft.com/office/drawing/2014/main" val="779983056"/>
                    </a:ext>
                  </a:extLst>
                </a:gridCol>
                <a:gridCol w="3225611">
                  <a:extLst>
                    <a:ext uri="{9D8B030D-6E8A-4147-A177-3AD203B41FA5}">
                      <a16:colId xmlns:a16="http://schemas.microsoft.com/office/drawing/2014/main" val="57586433"/>
                    </a:ext>
                  </a:extLst>
                </a:gridCol>
              </a:tblGrid>
              <a:tr h="839676">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Комментарии</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extLst>
                  <a:ext uri="{0D108BD9-81ED-4DB2-BD59-A6C34878D82A}">
                    <a16:rowId xmlns:a16="http://schemas.microsoft.com/office/drawing/2014/main" val="817597546"/>
                  </a:ext>
                </a:extLst>
              </a:tr>
              <a:tr h="3264780">
                <a:tc>
                  <a:txBody>
                    <a:bodyPr/>
                    <a:lstStyle/>
                    <a:p>
                      <a:pPr>
                        <a:lnSpc>
                          <a:spcPct val="120000"/>
                        </a:lnSpc>
                        <a:spcAft>
                          <a:spcPts val="0"/>
                        </a:spcAft>
                      </a:pPr>
                      <a:r>
                        <a:rPr lang="ru-RU" sz="2400" dirty="0">
                          <a:effectLst/>
                          <a:latin typeface="Arial"/>
                          <a:ea typeface="Times New Roman" panose="02020603050405020304" pitchFamily="18" charset="0"/>
                          <a:cs typeface="Arial"/>
                        </a:rPr>
                        <a:t>Учащиеся конструируют новый способ действия</a:t>
                      </a:r>
                    </a:p>
                  </a:txBody>
                  <a:tcPr marL="28575" marR="28575" marT="28575" marB="28575"/>
                </a:tc>
                <a:tc>
                  <a:txBody>
                    <a:bodyPr/>
                    <a:lstStyle/>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Ученики обсуждают способы действий, сравнивают несовпадающие точки зрения.</a:t>
                      </a:r>
                    </a:p>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Педагог обеспечивает участие каждого ученика в совместных действиях. </a:t>
                      </a:r>
                    </a:p>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Учитель фиксирует все гипотезы и относится ко всем версиям как к имеющим право на существование </a:t>
                      </a:r>
                    </a:p>
                  </a:txBody>
                  <a:tcPr marL="28575" marR="28575" marT="28575" marB="28575"/>
                </a:tc>
                <a:tc>
                  <a:txBody>
                    <a:bodyPr/>
                    <a:lstStyle/>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Учитель создает условия, чтобы ученики свободно высказали свое мнение.</a:t>
                      </a:r>
                    </a:p>
                    <a:p>
                      <a:pPr>
                        <a:lnSpc>
                          <a:spcPct val="120000"/>
                        </a:lnSpc>
                        <a:spcAft>
                          <a:spcPts val="0"/>
                        </a:spcAft>
                      </a:pPr>
                      <a:r>
                        <a:rPr lang="ru-RU" sz="2400" dirty="0">
                          <a:effectLst/>
                          <a:latin typeface="Arial"/>
                          <a:ea typeface="Times New Roman" panose="02020603050405020304" pitchFamily="18" charset="0"/>
                          <a:cs typeface="Arial"/>
                        </a:rPr>
                        <a:t>Заранее придумывает, в какой форме фиксировать гипотезы учеников</a:t>
                      </a:r>
                    </a:p>
                  </a:txBody>
                  <a:tcPr marL="28575" marR="28575" marT="28575" marB="28575"/>
                </a:tc>
                <a:extLst>
                  <a:ext uri="{0D108BD9-81ED-4DB2-BD59-A6C34878D82A}">
                    <a16:rowId xmlns:a16="http://schemas.microsoft.com/office/drawing/2014/main" val="2115194833"/>
                  </a:ext>
                </a:extLst>
              </a:tr>
            </a:tbl>
          </a:graphicData>
        </a:graphic>
      </p:graphicFrame>
    </p:spTree>
    <p:extLst>
      <p:ext uri="{BB962C8B-B14F-4D97-AF65-F5344CB8AC3E}">
        <p14:creationId xmlns:p14="http://schemas.microsoft.com/office/powerpoint/2010/main" val="814603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 моделирования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и преобразования модели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id="{07BEC7B9-072C-4945-AC23-79D76AA0470F}"/>
              </a:ext>
            </a:extLst>
          </p:cNvPr>
          <p:cNvGraphicFramePr>
            <a:graphicFrameLocks noGrp="1"/>
          </p:cNvGraphicFramePr>
          <p:nvPr>
            <p:extLst>
              <p:ext uri="{D42A27DB-BD31-4B8C-83A1-F6EECF244321}">
                <p14:modId xmlns:p14="http://schemas.microsoft.com/office/powerpoint/2010/main" val="696293648"/>
              </p:ext>
            </p:extLst>
          </p:nvPr>
        </p:nvGraphicFramePr>
        <p:xfrm>
          <a:off x="190549" y="1930162"/>
          <a:ext cx="11809313" cy="4370969"/>
        </p:xfrm>
        <a:graphic>
          <a:graphicData uri="http://schemas.openxmlformats.org/drawingml/2006/table">
            <a:tbl>
              <a:tblPr firstRow="1" bandRow="1">
                <a:tableStyleId>{7DF18680-E054-41AD-8BC1-D1AEF772440D}</a:tableStyleId>
              </a:tblPr>
              <a:tblGrid>
                <a:gridCol w="2376264">
                  <a:extLst>
                    <a:ext uri="{9D8B030D-6E8A-4147-A177-3AD203B41FA5}">
                      <a16:colId xmlns:a16="http://schemas.microsoft.com/office/drawing/2014/main" val="354702597"/>
                    </a:ext>
                  </a:extLst>
                </a:gridCol>
                <a:gridCol w="6207438">
                  <a:extLst>
                    <a:ext uri="{9D8B030D-6E8A-4147-A177-3AD203B41FA5}">
                      <a16:colId xmlns:a16="http://schemas.microsoft.com/office/drawing/2014/main" val="779983056"/>
                    </a:ext>
                  </a:extLst>
                </a:gridCol>
                <a:gridCol w="3225611">
                  <a:extLst>
                    <a:ext uri="{9D8B030D-6E8A-4147-A177-3AD203B41FA5}">
                      <a16:colId xmlns:a16="http://schemas.microsoft.com/office/drawing/2014/main" val="57586433"/>
                    </a:ext>
                  </a:extLst>
                </a:gridCol>
              </a:tblGrid>
              <a:tr h="649798">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Комментарии</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extLst>
                  <a:ext uri="{0D108BD9-81ED-4DB2-BD59-A6C34878D82A}">
                    <a16:rowId xmlns:a16="http://schemas.microsoft.com/office/drawing/2014/main" val="817597546"/>
                  </a:ext>
                </a:extLst>
              </a:tr>
              <a:tr h="1137292">
                <a:tc>
                  <a:txBody>
                    <a:bodyPr/>
                    <a:lstStyle/>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Учащиеся преобразуют условия задачи</a:t>
                      </a:r>
                    </a:p>
                  </a:txBody>
                  <a:tcPr marL="28575" marR="28575" marT="28575" marB="28575"/>
                </a:tc>
                <a:tc>
                  <a:txBody>
                    <a:bodyPr/>
                    <a:lstStyle/>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Модель – это рисунок или схема, которые фиксируют общие характеристики предмета для его исследования </a:t>
                      </a:r>
                    </a:p>
                  </a:txBody>
                  <a:tcPr marL="28575" marR="28575" marT="28575" marB="28575"/>
                </a:tc>
                <a:tc rowSpan="2">
                  <a:txBody>
                    <a:bodyPr/>
                    <a:lstStyle/>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Моделирование – средство решения задачи. Ученик работает с моделью, реализует действие с реальными предметами, которое теперь уже способен выполнить в умственном плане </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extLst>
                  <a:ext uri="{0D108BD9-81ED-4DB2-BD59-A6C34878D82A}">
                    <a16:rowId xmlns:a16="http://schemas.microsoft.com/office/drawing/2014/main" val="2115194833"/>
                  </a:ext>
                </a:extLst>
              </a:tr>
              <a:tr h="2526506">
                <a:tc>
                  <a:txBody>
                    <a:bodyPr/>
                    <a:lstStyle/>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Учитель организует моделирование</a:t>
                      </a:r>
                    </a:p>
                  </a:txBody>
                  <a:tcPr marL="28575" marR="28575" marT="28575" marB="28575"/>
                </a:tc>
                <a:tc>
                  <a:txBody>
                    <a:bodyPr/>
                    <a:lstStyle/>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На модели отрабатывают этапы работы над текстовой задачей, например по математике. </a:t>
                      </a:r>
                    </a:p>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Или на литературе: отношения между частями текста – композицию, отношения между героями. Если ученик решил задачу на практике, </a:t>
                      </a:r>
                      <a:br>
                        <a:rPr lang="ru-RU" sz="2000" kern="1200" dirty="0">
                          <a:solidFill>
                            <a:schemeClr val="dk1"/>
                          </a:solidFill>
                          <a:effectLst/>
                          <a:latin typeface="Arial" panose="020B0604020202020204" pitchFamily="34" charset="0"/>
                          <a:ea typeface="+mn-ea"/>
                          <a:cs typeface="Arial" panose="020B0604020202020204" pitchFamily="34" charset="0"/>
                        </a:rPr>
                      </a:br>
                      <a:r>
                        <a:rPr lang="ru-RU" sz="2000" kern="1200" dirty="0">
                          <a:solidFill>
                            <a:schemeClr val="dk1"/>
                          </a:solidFill>
                          <a:effectLst/>
                          <a:latin typeface="Arial" panose="020B0604020202020204" pitchFamily="34" charset="0"/>
                          <a:ea typeface="+mn-ea"/>
                          <a:cs typeface="Arial" panose="020B0604020202020204" pitchFamily="34" charset="0"/>
                        </a:rPr>
                        <a:t>то модель он строит после всех действий, </a:t>
                      </a:r>
                      <a:br>
                        <a:rPr lang="ru-RU" sz="2000" kern="1200" dirty="0">
                          <a:solidFill>
                            <a:schemeClr val="dk1"/>
                          </a:solidFill>
                          <a:effectLst/>
                          <a:latin typeface="Arial" panose="020B0604020202020204" pitchFamily="34" charset="0"/>
                          <a:ea typeface="+mn-ea"/>
                          <a:cs typeface="Arial" panose="020B0604020202020204" pitchFamily="34" charset="0"/>
                        </a:rPr>
                      </a:br>
                      <a:r>
                        <a:rPr lang="ru-RU" sz="2000" kern="1200" dirty="0">
                          <a:solidFill>
                            <a:schemeClr val="dk1"/>
                          </a:solidFill>
                          <a:effectLst/>
                          <a:latin typeface="Arial" panose="020B0604020202020204" pitchFamily="34" charset="0"/>
                          <a:ea typeface="+mn-ea"/>
                          <a:cs typeface="Arial" panose="020B0604020202020204" pitchFamily="34" charset="0"/>
                        </a:rPr>
                        <a:t>чтобы осмыслить их </a:t>
                      </a:r>
                    </a:p>
                  </a:txBody>
                  <a:tcPr marL="28575" marR="28575" marT="28575" marB="28575"/>
                </a:tc>
                <a:tc vMerge="1">
                  <a:txBody>
                    <a:bodyPr/>
                    <a:lstStyle/>
                    <a:p>
                      <a:pPr>
                        <a:lnSpc>
                          <a:spcPct val="120000"/>
                        </a:lnSpc>
                        <a:spcAft>
                          <a:spcPts val="0"/>
                        </a:spcAft>
                      </a:pP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extLst>
                  <a:ext uri="{0D108BD9-81ED-4DB2-BD59-A6C34878D82A}">
                    <a16:rowId xmlns:a16="http://schemas.microsoft.com/office/drawing/2014/main" val="482343845"/>
                  </a:ext>
                </a:extLst>
              </a:tr>
            </a:tbl>
          </a:graphicData>
        </a:graphic>
      </p:graphicFrame>
    </p:spTree>
    <p:extLst>
      <p:ext uri="{BB962C8B-B14F-4D97-AF65-F5344CB8AC3E}">
        <p14:creationId xmlns:p14="http://schemas.microsoft.com/office/powerpoint/2010/main" val="443669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 моделирования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и преобразования модели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id="{07BEC7B9-072C-4945-AC23-79D76AA0470F}"/>
              </a:ext>
            </a:extLst>
          </p:cNvPr>
          <p:cNvGraphicFramePr>
            <a:graphicFrameLocks noGrp="1"/>
          </p:cNvGraphicFramePr>
          <p:nvPr>
            <p:extLst>
              <p:ext uri="{D42A27DB-BD31-4B8C-83A1-F6EECF244321}">
                <p14:modId xmlns:p14="http://schemas.microsoft.com/office/powerpoint/2010/main" val="1182810848"/>
              </p:ext>
            </p:extLst>
          </p:nvPr>
        </p:nvGraphicFramePr>
        <p:xfrm>
          <a:off x="190549" y="1848292"/>
          <a:ext cx="11809313" cy="4104456"/>
        </p:xfrm>
        <a:graphic>
          <a:graphicData uri="http://schemas.openxmlformats.org/drawingml/2006/table">
            <a:tbl>
              <a:tblPr firstRow="1" bandRow="1">
                <a:tableStyleId>{7DF18680-E054-41AD-8BC1-D1AEF772440D}</a:tableStyleId>
              </a:tblPr>
              <a:tblGrid>
                <a:gridCol w="2376264">
                  <a:extLst>
                    <a:ext uri="{9D8B030D-6E8A-4147-A177-3AD203B41FA5}">
                      <a16:colId xmlns:a16="http://schemas.microsoft.com/office/drawing/2014/main" val="354702597"/>
                    </a:ext>
                  </a:extLst>
                </a:gridCol>
                <a:gridCol w="6207438">
                  <a:extLst>
                    <a:ext uri="{9D8B030D-6E8A-4147-A177-3AD203B41FA5}">
                      <a16:colId xmlns:a16="http://schemas.microsoft.com/office/drawing/2014/main" val="779983056"/>
                    </a:ext>
                  </a:extLst>
                </a:gridCol>
                <a:gridCol w="3225611">
                  <a:extLst>
                    <a:ext uri="{9D8B030D-6E8A-4147-A177-3AD203B41FA5}">
                      <a16:colId xmlns:a16="http://schemas.microsoft.com/office/drawing/2014/main" val="57586433"/>
                    </a:ext>
                  </a:extLst>
                </a:gridCol>
              </a:tblGrid>
              <a:tr h="839676">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Комментарии</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extLst>
                  <a:ext uri="{0D108BD9-81ED-4DB2-BD59-A6C34878D82A}">
                    <a16:rowId xmlns:a16="http://schemas.microsoft.com/office/drawing/2014/main" val="817597546"/>
                  </a:ext>
                </a:extLst>
              </a:tr>
              <a:tr h="3264780">
                <a:tc>
                  <a:txBody>
                    <a:bodyPr/>
                    <a:lstStyle/>
                    <a:p>
                      <a:pPr>
                        <a:lnSpc>
                          <a:spcPct val="120000"/>
                        </a:lnSpc>
                        <a:spcAft>
                          <a:spcPts val="0"/>
                        </a:spcAft>
                      </a:pPr>
                      <a:r>
                        <a:rPr lang="ru-RU" sz="2400">
                          <a:effectLst/>
                          <a:latin typeface="Arial" panose="020B0604020202020204" pitchFamily="34" charset="0"/>
                          <a:ea typeface="Times New Roman" panose="02020603050405020304" pitchFamily="18" charset="0"/>
                          <a:cs typeface="Arial" panose="020B0604020202020204" pitchFamily="34" charset="0"/>
                        </a:rPr>
                        <a:t>Учитель и ученики преобразуют модель</a:t>
                      </a:r>
                    </a:p>
                  </a:txBody>
                  <a:tcPr marL="28575" marR="28575" marT="28575" marB="28575"/>
                </a:tc>
                <a:tc>
                  <a:txBody>
                    <a:bodyPr/>
                    <a:lstStyle/>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Ученик анализирует модель и добавляет недостающие элементы. Понять, чего не хватает в модели, помогает учитель. Педагог мотивирует построение модели вопросами: </a:t>
                      </a:r>
                    </a:p>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 как ты это делал? </a:t>
                      </a:r>
                    </a:p>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 как бы ты научил других? </a:t>
                      </a:r>
                    </a:p>
                  </a:txBody>
                  <a:tcPr marL="28575" marR="28575" marT="28575" marB="28575"/>
                </a:tc>
                <a:tc>
                  <a:txBody>
                    <a:bodyPr/>
                    <a:lstStyle/>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См. предыдущий слайд</a:t>
                      </a:r>
                    </a:p>
                  </a:txBody>
                  <a:tcPr marL="28575" marR="28575" marT="28575" marB="28575"/>
                </a:tc>
                <a:extLst>
                  <a:ext uri="{0D108BD9-81ED-4DB2-BD59-A6C34878D82A}">
                    <a16:rowId xmlns:a16="http://schemas.microsoft.com/office/drawing/2014/main" val="2115194833"/>
                  </a:ext>
                </a:extLst>
              </a:tr>
            </a:tbl>
          </a:graphicData>
        </a:graphic>
      </p:graphicFrame>
    </p:spTree>
    <p:extLst>
      <p:ext uri="{BB962C8B-B14F-4D97-AF65-F5344CB8AC3E}">
        <p14:creationId xmlns:p14="http://schemas.microsoft.com/office/powerpoint/2010/main" val="704869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33461" y="3278905"/>
            <a:ext cx="8204697" cy="193899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Рефлексия </a:t>
            </a:r>
            <a:b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на уроке</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8. Организуйте рефлексию  на уроке </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3" name="Схема 2">
            <a:extLst>
              <a:ext uri="{FF2B5EF4-FFF2-40B4-BE49-F238E27FC236}">
                <a16:creationId xmlns:a16="http://schemas.microsoft.com/office/drawing/2014/main" id="{17F62C49-0194-4BF4-943B-E4D742E15473}"/>
              </a:ext>
            </a:extLst>
          </p:cNvPr>
          <p:cNvGraphicFramePr/>
          <p:nvPr>
            <p:extLst>
              <p:ext uri="{D42A27DB-BD31-4B8C-83A1-F6EECF244321}">
                <p14:modId xmlns:p14="http://schemas.microsoft.com/office/powerpoint/2010/main" val="2627315813"/>
              </p:ext>
            </p:extLst>
          </p:nvPr>
        </p:nvGraphicFramePr>
        <p:xfrm>
          <a:off x="-27966" y="1320800"/>
          <a:ext cx="11379756" cy="54179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2087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id="{436268D6-99AD-4CDF-A210-1560D86A6B38}"/>
              </a:ext>
            </a:extLst>
          </p:cNvPr>
          <p:cNvSpPr/>
          <p:nvPr/>
        </p:nvSpPr>
        <p:spPr>
          <a:xfrm>
            <a:off x="172064" y="1516229"/>
            <a:ext cx="11929303" cy="1938992"/>
          </a:xfrm>
          <a:prstGeom prst="rect">
            <a:avLst/>
          </a:prstGeom>
        </p:spPr>
        <p:txBody>
          <a:bodyPr wrap="square">
            <a:spAutoFit/>
          </a:bodyPr>
          <a:lstStyle/>
          <a:p>
            <a:r>
              <a:rPr lang="ru-RU" sz="2400" dirty="0">
                <a:solidFill>
                  <a:srgbClr val="002060"/>
                </a:solidFill>
                <a:latin typeface="Arial" panose="020B0604020202020204" pitchFamily="34" charset="0"/>
                <a:cs typeface="Arial" panose="020B0604020202020204" pitchFamily="34" charset="0"/>
              </a:rPr>
              <a:t>На уроке ученики работали в группах, а урок включал три важных этапа. </a:t>
            </a:r>
            <a:br>
              <a:rPr lang="ru-RU" sz="2400" dirty="0">
                <a:solidFill>
                  <a:srgbClr val="002060"/>
                </a:solidFill>
                <a:latin typeface="Arial" panose="020B0604020202020204" pitchFamily="34" charset="0"/>
                <a:cs typeface="Arial" panose="020B0604020202020204" pitchFamily="34" charset="0"/>
              </a:rPr>
            </a:br>
            <a:r>
              <a:rPr lang="ru-RU" sz="2400" dirty="0">
                <a:solidFill>
                  <a:srgbClr val="002060"/>
                </a:solidFill>
                <a:latin typeface="Arial" panose="020B0604020202020204" pitchFamily="34" charset="0"/>
                <a:cs typeface="Arial" panose="020B0604020202020204" pitchFamily="34" charset="0"/>
              </a:rPr>
              <a:t>Вы предлагаете оценить вклад каждого члена группы на этапах. Группа школьников проставляет в карте рефлексии оценку от 1 до 5 в колонке I, II или III. Вы не пишите в карте фамилию и имя ученика – это снижает дискомфорт от того, что все видят низкие оценки ученика.</a:t>
            </a:r>
          </a:p>
        </p:txBody>
      </p:sp>
      <p:graphicFrame>
        <p:nvGraphicFramePr>
          <p:cNvPr id="6" name="Таблица 5">
            <a:extLst>
              <a:ext uri="{FF2B5EF4-FFF2-40B4-BE49-F238E27FC236}">
                <a16:creationId xmlns:a16="http://schemas.microsoft.com/office/drawing/2014/main" id="{6672A9C4-2BA3-49C4-B93B-D99C8D09F8B8}"/>
              </a:ext>
            </a:extLst>
          </p:cNvPr>
          <p:cNvGraphicFramePr>
            <a:graphicFrameLocks noGrp="1"/>
          </p:cNvGraphicFramePr>
          <p:nvPr>
            <p:extLst>
              <p:ext uri="{D42A27DB-BD31-4B8C-83A1-F6EECF244321}">
                <p14:modId xmlns:p14="http://schemas.microsoft.com/office/powerpoint/2010/main" val="3039697530"/>
              </p:ext>
            </p:extLst>
          </p:nvPr>
        </p:nvGraphicFramePr>
        <p:xfrm>
          <a:off x="364737" y="3979783"/>
          <a:ext cx="11419100" cy="2656143"/>
        </p:xfrm>
        <a:graphic>
          <a:graphicData uri="http://schemas.openxmlformats.org/drawingml/2006/table">
            <a:tbl>
              <a:tblPr firstRow="1" bandRow="1">
                <a:tableStyleId>{00A15C55-8517-42AA-B614-E9B94910E393}</a:tableStyleId>
              </a:tblPr>
              <a:tblGrid>
                <a:gridCol w="7028347">
                  <a:extLst>
                    <a:ext uri="{9D8B030D-6E8A-4147-A177-3AD203B41FA5}">
                      <a16:colId xmlns:a16="http://schemas.microsoft.com/office/drawing/2014/main" val="2919173110"/>
                    </a:ext>
                  </a:extLst>
                </a:gridCol>
                <a:gridCol w="1368152">
                  <a:extLst>
                    <a:ext uri="{9D8B030D-6E8A-4147-A177-3AD203B41FA5}">
                      <a16:colId xmlns:a16="http://schemas.microsoft.com/office/drawing/2014/main" val="1859714550"/>
                    </a:ext>
                  </a:extLst>
                </a:gridCol>
                <a:gridCol w="1440160">
                  <a:extLst>
                    <a:ext uri="{9D8B030D-6E8A-4147-A177-3AD203B41FA5}">
                      <a16:colId xmlns:a16="http://schemas.microsoft.com/office/drawing/2014/main" val="1534024368"/>
                    </a:ext>
                  </a:extLst>
                </a:gridCol>
                <a:gridCol w="1582441">
                  <a:extLst>
                    <a:ext uri="{9D8B030D-6E8A-4147-A177-3AD203B41FA5}">
                      <a16:colId xmlns:a16="http://schemas.microsoft.com/office/drawing/2014/main" val="3666064731"/>
                    </a:ext>
                  </a:extLst>
                </a:gridCol>
              </a:tblGrid>
              <a:tr h="545820">
                <a:tc rowSpan="2">
                  <a:txBody>
                    <a:bodyPr/>
                    <a:lstStyle/>
                    <a:p>
                      <a:pPr algn="ctr">
                        <a:lnSpc>
                          <a:spcPct val="100000"/>
                        </a:lnSpc>
                      </a:pPr>
                      <a:r>
                        <a:rPr lang="ru-RU" sz="1800" b="1" i="0" u="none" strike="noStrike" kern="1200" baseline="0" dirty="0">
                          <a:solidFill>
                            <a:schemeClr val="lt1"/>
                          </a:solidFill>
                          <a:latin typeface="Arial" panose="020B0604020202020204" pitchFamily="34" charset="0"/>
                          <a:ea typeface="+mn-ea"/>
                          <a:cs typeface="Arial" panose="020B0604020202020204" pitchFamily="34" charset="0"/>
                        </a:rPr>
                        <a:t>Ф.И. членов группы закрасить карандашом того цвета,</a:t>
                      </a:r>
                    </a:p>
                    <a:p>
                      <a:pPr algn="ctr">
                        <a:lnSpc>
                          <a:spcPct val="100000"/>
                        </a:lnSpc>
                      </a:pPr>
                      <a:r>
                        <a:rPr lang="ru-RU" sz="1800" b="1" i="0" u="none" strike="noStrike" kern="1200" baseline="0" dirty="0">
                          <a:solidFill>
                            <a:srgbClr val="FFFFFF"/>
                          </a:solidFill>
                          <a:latin typeface="Arial"/>
                          <a:ea typeface="+mn-ea"/>
                          <a:cs typeface="Arial"/>
                        </a:rPr>
                        <a:t>который участник выбрал при распределении на группы</a:t>
                      </a:r>
                      <a:endParaRPr lang="ru-RU" sz="2000" dirty="0">
                        <a:solidFill>
                          <a:srgbClr val="FFFFFF"/>
                        </a:solidFill>
                        <a:effectLst>
                          <a:outerShdw blurRad="38100" dist="38100" dir="2700000" algn="tl">
                            <a:srgbClr val="000000">
                              <a:alpha val="43137"/>
                            </a:srgbClr>
                          </a:outerShdw>
                        </a:effectLst>
                        <a:latin typeface="Arial"/>
                        <a:cs typeface="Arial"/>
                      </a:endParaRPr>
                    </a:p>
                  </a:txBody>
                  <a:tcPr/>
                </a:tc>
                <a:tc gridSpan="3">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p>
                  </a:txBody>
                  <a:tcPr/>
                </a:tc>
                <a:tc hMerge="1">
                  <a:txBody>
                    <a:bodyPr/>
                    <a:lstStyle/>
                    <a:p>
                      <a:pPr algn="ctr"/>
                      <a:endPar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pPr algn="ctr"/>
                      <a:endPar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693554"/>
                  </a:ext>
                </a:extLst>
              </a:tr>
              <a:tr h="149233">
                <a:tc vMerge="1">
                  <a:txBody>
                    <a:bodyPr/>
                    <a:lstStyle/>
                    <a:p>
                      <a:endParaRPr lang="ru-RU"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I</a:t>
                      </a:r>
                      <a:endParaRPr lang="ru-RU"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II</a:t>
                      </a:r>
                      <a:endParaRPr lang="ru-RU"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III</a:t>
                      </a:r>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7692588"/>
                  </a:ext>
                </a:extLst>
              </a:tr>
              <a:tr h="571361">
                <a:tc>
                  <a:txBody>
                    <a:bodyPr/>
                    <a:lstStyle/>
                    <a:p>
                      <a:endParaRPr lang="ru-RU" sz="2000" dirty="0">
                        <a:solidFill>
                          <a:srgbClr val="FF0000"/>
                        </a:solidFill>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ru-RU" sz="2000" dirty="0">
                          <a:latin typeface="Arial" panose="020B0604020202020204" pitchFamily="34" charset="0"/>
                          <a:cs typeface="Arial" panose="020B0604020202020204" pitchFamily="34" charset="0"/>
                        </a:rPr>
                        <a:t>4</a:t>
                      </a:r>
                    </a:p>
                  </a:txBody>
                  <a:tcPr/>
                </a:tc>
                <a:tc>
                  <a:txBody>
                    <a:bodyPr/>
                    <a:lstStyle/>
                    <a:p>
                      <a:pPr algn="ctr"/>
                      <a:r>
                        <a:rPr lang="ru-RU" sz="2000" dirty="0">
                          <a:latin typeface="Arial" panose="020B0604020202020204" pitchFamily="34" charset="0"/>
                          <a:cs typeface="Arial" panose="020B0604020202020204" pitchFamily="34" charset="0"/>
                        </a:rPr>
                        <a:t>5</a:t>
                      </a:r>
                    </a:p>
                  </a:txBody>
                  <a:tcPr/>
                </a:tc>
                <a:tc>
                  <a:txBody>
                    <a:bodyPr/>
                    <a:lstStyle/>
                    <a:p>
                      <a:pPr algn="ctr"/>
                      <a:r>
                        <a:rPr lang="ru-RU" sz="2000"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1896091126"/>
                  </a:ext>
                </a:extLst>
              </a:tr>
              <a:tr h="571361">
                <a:tc>
                  <a:txBody>
                    <a:bodyPr/>
                    <a:lstStyle/>
                    <a:p>
                      <a:endParaRPr lang="ru-RU" sz="2000" dirty="0">
                        <a:latin typeface="Arial" panose="020B0604020202020204" pitchFamily="34" charset="0"/>
                        <a:cs typeface="Arial" panose="020B0604020202020204" pitchFamily="34" charset="0"/>
                      </a:endParaRPr>
                    </a:p>
                  </a:txBody>
                  <a:tcPr>
                    <a:solidFill>
                      <a:srgbClr val="FFFF00"/>
                    </a:solidFill>
                  </a:tcPr>
                </a:tc>
                <a:tc>
                  <a:txBody>
                    <a:bodyPr/>
                    <a:lstStyle/>
                    <a:p>
                      <a:pPr algn="ctr"/>
                      <a:r>
                        <a:rPr lang="ru-RU" sz="2000" dirty="0">
                          <a:latin typeface="Arial" panose="020B0604020202020204" pitchFamily="34" charset="0"/>
                          <a:cs typeface="Arial" panose="020B0604020202020204" pitchFamily="34" charset="0"/>
                        </a:rPr>
                        <a:t>4</a:t>
                      </a:r>
                    </a:p>
                  </a:txBody>
                  <a:tcPr/>
                </a:tc>
                <a:tc>
                  <a:txBody>
                    <a:bodyPr/>
                    <a:lstStyle/>
                    <a:p>
                      <a:pPr algn="ctr"/>
                      <a:r>
                        <a:rPr lang="ru-RU" sz="2000" dirty="0">
                          <a:latin typeface="Arial" panose="020B0604020202020204" pitchFamily="34" charset="0"/>
                          <a:cs typeface="Arial" panose="020B0604020202020204" pitchFamily="34" charset="0"/>
                        </a:rPr>
                        <a:t>3</a:t>
                      </a:r>
                    </a:p>
                  </a:txBody>
                  <a:tcPr/>
                </a:tc>
                <a:tc>
                  <a:txBody>
                    <a:bodyPr/>
                    <a:lstStyle/>
                    <a:p>
                      <a:pPr algn="ctr"/>
                      <a:r>
                        <a:rPr lang="ru-RU" sz="20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4237387136"/>
                  </a:ext>
                </a:extLst>
              </a:tr>
              <a:tr h="571361">
                <a:tc>
                  <a:txBody>
                    <a:bodyPr/>
                    <a:lstStyle/>
                    <a:p>
                      <a:endParaRPr lang="ru-RU" sz="2000" dirty="0">
                        <a:latin typeface="Arial" panose="020B0604020202020204" pitchFamily="34" charset="0"/>
                        <a:cs typeface="Arial" panose="020B0604020202020204" pitchFamily="34" charset="0"/>
                      </a:endParaRPr>
                    </a:p>
                  </a:txBody>
                  <a:tcPr>
                    <a:solidFill>
                      <a:srgbClr val="0070C0"/>
                    </a:solidFill>
                  </a:tcPr>
                </a:tc>
                <a:tc>
                  <a:txBody>
                    <a:bodyPr/>
                    <a:lstStyle/>
                    <a:p>
                      <a:pPr algn="ctr"/>
                      <a:r>
                        <a:rPr lang="ru-RU" sz="2000" dirty="0">
                          <a:latin typeface="Arial" panose="020B0604020202020204" pitchFamily="34" charset="0"/>
                          <a:cs typeface="Arial" panose="020B0604020202020204" pitchFamily="34" charset="0"/>
                        </a:rPr>
                        <a:t>2</a:t>
                      </a:r>
                    </a:p>
                  </a:txBody>
                  <a:tcPr/>
                </a:tc>
                <a:tc>
                  <a:txBody>
                    <a:bodyPr/>
                    <a:lstStyle/>
                    <a:p>
                      <a:pPr algn="ctr"/>
                      <a:r>
                        <a:rPr lang="ru-RU" sz="2000" dirty="0">
                          <a:latin typeface="Arial" panose="020B0604020202020204" pitchFamily="34" charset="0"/>
                          <a:cs typeface="Arial" panose="020B0604020202020204" pitchFamily="34" charset="0"/>
                        </a:rPr>
                        <a:t>5</a:t>
                      </a:r>
                    </a:p>
                  </a:txBody>
                  <a:tcPr/>
                </a:tc>
                <a:tc>
                  <a:txBody>
                    <a:bodyPr/>
                    <a:lstStyle/>
                    <a:p>
                      <a:pPr algn="ctr"/>
                      <a:r>
                        <a:rPr lang="ru-RU" sz="20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4230114255"/>
                  </a:ext>
                </a:extLst>
              </a:tr>
            </a:tbl>
          </a:graphicData>
        </a:graphic>
      </p:graphicFrame>
      <p:sp>
        <p:nvSpPr>
          <p:cNvPr id="7" name="Прямоугольник 6">
            <a:extLst>
              <a:ext uri="{FF2B5EF4-FFF2-40B4-BE49-F238E27FC236}">
                <a16:creationId xmlns:a16="http://schemas.microsoft.com/office/drawing/2014/main" id="{7623FE3C-0D30-4178-A48C-D08876B32AB8}"/>
              </a:ext>
            </a:extLst>
          </p:cNvPr>
          <p:cNvSpPr/>
          <p:nvPr/>
        </p:nvSpPr>
        <p:spPr>
          <a:xfrm>
            <a:off x="1205408" y="3397581"/>
            <a:ext cx="10310579"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3200" b="1" cap="none" spc="0" dirty="0">
                <a:ln/>
                <a:solidFill>
                  <a:srgbClr val="C00000"/>
                </a:solidFill>
                <a:effectLst/>
                <a:latin typeface="Arial" panose="020B0604020202020204" pitchFamily="34" charset="0"/>
                <a:cs typeface="Arial" panose="020B0604020202020204" pitchFamily="34" charset="0"/>
              </a:rPr>
              <a:t>Пример заполненной карты рефлексии «Я и МЫ»</a:t>
            </a:r>
          </a:p>
        </p:txBody>
      </p:sp>
      <p:sp>
        <p:nvSpPr>
          <p:cNvPr id="10" name="Заголовок 1">
            <a:extLst>
              <a:ext uri="{FF2B5EF4-FFF2-40B4-BE49-F238E27FC236}">
                <a16:creationId xmlns:a16="http://schemas.microsoft.com/office/drawing/2014/main" id="{66452942-3E44-44B7-9F5A-98C8D0DE7E03}"/>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a:t>
            </a:r>
            <a:b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kern="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дятельности</a:t>
            </a:r>
            <a:endPar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65760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дятельности</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id="{436268D6-99AD-4CDF-A210-1560D86A6B38}"/>
              </a:ext>
            </a:extLst>
          </p:cNvPr>
          <p:cNvSpPr/>
          <p:nvPr/>
        </p:nvSpPr>
        <p:spPr>
          <a:xfrm>
            <a:off x="172064" y="1516229"/>
            <a:ext cx="11929303" cy="1938992"/>
          </a:xfrm>
          <a:prstGeom prst="rect">
            <a:avLst/>
          </a:prstGeom>
        </p:spPr>
        <p:txBody>
          <a:bodyPr wrap="square">
            <a:spAutoFit/>
          </a:bodyPr>
          <a:lstStyle/>
          <a:p>
            <a:r>
              <a:rPr lang="ru-RU" sz="2400" dirty="0">
                <a:solidFill>
                  <a:srgbClr val="002060"/>
                </a:solidFill>
                <a:latin typeface="Arial" panose="020B0604020202020204" pitchFamily="34" charset="0"/>
                <a:cs typeface="Arial" panose="020B0604020202020204" pitchFamily="34" charset="0"/>
              </a:rPr>
              <a:t>После того, как группы заполнили карту рефлексии «Я и МЫ», вы предлагаете заполнить такую карту каждому ученику (самооценка), экспертам-наблюдателям на уроке и заполняете сами. Потом вы все оценки сводите в итоговую карту рефлексии и показываете ее классу. После урока можете обсудить результаты</a:t>
            </a:r>
            <a:br>
              <a:rPr lang="ru-RU" sz="2400" dirty="0">
                <a:solidFill>
                  <a:srgbClr val="002060"/>
                </a:solidFill>
                <a:latin typeface="Arial" panose="020B0604020202020204" pitchFamily="34" charset="0"/>
                <a:cs typeface="Arial" panose="020B0604020202020204" pitchFamily="34" charset="0"/>
              </a:rPr>
            </a:br>
            <a:r>
              <a:rPr lang="ru-RU" sz="2400" dirty="0">
                <a:solidFill>
                  <a:srgbClr val="002060"/>
                </a:solidFill>
                <a:latin typeface="Arial" panose="020B0604020202020204" pitchFamily="34" charset="0"/>
                <a:cs typeface="Arial" panose="020B0604020202020204" pitchFamily="34" charset="0"/>
              </a:rPr>
              <a:t>с каждым учеником.</a:t>
            </a:r>
          </a:p>
        </p:txBody>
      </p:sp>
      <p:graphicFrame>
        <p:nvGraphicFramePr>
          <p:cNvPr id="6" name="Таблица 5">
            <a:extLst>
              <a:ext uri="{FF2B5EF4-FFF2-40B4-BE49-F238E27FC236}">
                <a16:creationId xmlns:a16="http://schemas.microsoft.com/office/drawing/2014/main" id="{6672A9C4-2BA3-49C4-B93B-D99C8D09F8B8}"/>
              </a:ext>
            </a:extLst>
          </p:cNvPr>
          <p:cNvGraphicFramePr>
            <a:graphicFrameLocks noGrp="1"/>
          </p:cNvGraphicFramePr>
          <p:nvPr>
            <p:extLst>
              <p:ext uri="{D42A27DB-BD31-4B8C-83A1-F6EECF244321}">
                <p14:modId xmlns:p14="http://schemas.microsoft.com/office/powerpoint/2010/main" val="4043771863"/>
              </p:ext>
            </p:extLst>
          </p:nvPr>
        </p:nvGraphicFramePr>
        <p:xfrm>
          <a:off x="349989" y="3996983"/>
          <a:ext cx="11377210" cy="2689576"/>
        </p:xfrm>
        <a:graphic>
          <a:graphicData uri="http://schemas.openxmlformats.org/drawingml/2006/table">
            <a:tbl>
              <a:tblPr firstRow="1" bandRow="1">
                <a:tableStyleId>{00A15C55-8517-42AA-B614-E9B94910E393}</a:tableStyleId>
              </a:tblPr>
              <a:tblGrid>
                <a:gridCol w="1036935">
                  <a:extLst>
                    <a:ext uri="{9D8B030D-6E8A-4147-A177-3AD203B41FA5}">
                      <a16:colId xmlns:a16="http://schemas.microsoft.com/office/drawing/2014/main" val="2919173110"/>
                    </a:ext>
                  </a:extLst>
                </a:gridCol>
                <a:gridCol w="2742625">
                  <a:extLst>
                    <a:ext uri="{9D8B030D-6E8A-4147-A177-3AD203B41FA5}">
                      <a16:colId xmlns:a16="http://schemas.microsoft.com/office/drawing/2014/main" val="2492225747"/>
                    </a:ext>
                  </a:extLst>
                </a:gridCol>
                <a:gridCol w="1917291">
                  <a:extLst>
                    <a:ext uri="{9D8B030D-6E8A-4147-A177-3AD203B41FA5}">
                      <a16:colId xmlns:a16="http://schemas.microsoft.com/office/drawing/2014/main" val="3308135986"/>
                    </a:ext>
                  </a:extLst>
                </a:gridCol>
                <a:gridCol w="2168012">
                  <a:extLst>
                    <a:ext uri="{9D8B030D-6E8A-4147-A177-3AD203B41FA5}">
                      <a16:colId xmlns:a16="http://schemas.microsoft.com/office/drawing/2014/main" val="3688211560"/>
                    </a:ext>
                  </a:extLst>
                </a:gridCol>
                <a:gridCol w="1610022">
                  <a:extLst>
                    <a:ext uri="{9D8B030D-6E8A-4147-A177-3AD203B41FA5}">
                      <a16:colId xmlns:a16="http://schemas.microsoft.com/office/drawing/2014/main" val="3315405125"/>
                    </a:ext>
                  </a:extLst>
                </a:gridCol>
                <a:gridCol w="1902325">
                  <a:extLst>
                    <a:ext uri="{9D8B030D-6E8A-4147-A177-3AD203B41FA5}">
                      <a16:colId xmlns:a16="http://schemas.microsoft.com/office/drawing/2014/main" val="1026963756"/>
                    </a:ext>
                  </a:extLst>
                </a:gridCol>
              </a:tblGrid>
              <a:tr h="1403359">
                <a:tc>
                  <a:txBody>
                    <a:bodyPr/>
                    <a:lstStyle/>
                    <a:p>
                      <a:pPr algn="ctr">
                        <a:lnSpc>
                          <a:spcPct val="100000"/>
                        </a:lnSpc>
                      </a:pPr>
                      <a:r>
                        <a:rPr lang="ru-RU" sz="1800" u="none" strike="noStrike" kern="1200" baseline="0" dirty="0"/>
                        <a:t>Группа</a:t>
                      </a:r>
                      <a:endPar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lnSpc>
                          <a:spcPct val="100000"/>
                        </a:lnSpc>
                      </a:pPr>
                      <a:r>
                        <a:rPr lang="ru-RU" sz="2000" dirty="0">
                          <a:effectLst>
                            <a:outerShdw blurRad="38100" dist="38100" dir="2700000" algn="tl">
                              <a:srgbClr val="000000">
                                <a:alpha val="43137"/>
                              </a:srgbClr>
                            </a:outerShdw>
                          </a:effectLst>
                        </a:rPr>
                        <a:t>Цвет, </a:t>
                      </a:r>
                    </a:p>
                    <a:p>
                      <a:pPr algn="ctr">
                        <a:lnSpc>
                          <a:spcPct val="100000"/>
                        </a:lnSpc>
                      </a:pPr>
                      <a:r>
                        <a:rPr lang="ru-RU" sz="2000" dirty="0">
                          <a:effectLst>
                            <a:outerShdw blurRad="38100" dist="38100" dir="2700000" algn="tl">
                              <a:srgbClr val="000000">
                                <a:alpha val="43137"/>
                              </a:srgbClr>
                            </a:outerShdw>
                          </a:effectLst>
                        </a:rPr>
                        <a:t>который обозначает</a:t>
                      </a:r>
                    </a:p>
                    <a:p>
                      <a:pPr algn="ctr">
                        <a:lnSpc>
                          <a:spcPct val="100000"/>
                        </a:lnSpc>
                      </a:pPr>
                      <a:r>
                        <a:rPr lang="ru-RU" sz="2000" dirty="0">
                          <a:effectLst>
                            <a:outerShdw blurRad="38100" dist="38100" dir="2700000" algn="tl">
                              <a:srgbClr val="000000">
                                <a:alpha val="43137"/>
                              </a:srgbClr>
                            </a:outerShdw>
                          </a:effectLst>
                        </a:rPr>
                        <a:t> ученика в группе</a:t>
                      </a:r>
                      <a:endPar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lnSpc>
                          <a:spcPct val="100000"/>
                        </a:lnSpc>
                      </a:pP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Оценка команды</a:t>
                      </a:r>
                    </a:p>
                  </a:txBody>
                  <a:tcPr/>
                </a:tc>
                <a:tc>
                  <a:txBody>
                    <a:bodyPr/>
                    <a:lstStyle/>
                    <a:p>
                      <a:pPr algn="ctr">
                        <a:lnSpc>
                          <a:spcPct val="100000"/>
                        </a:lnSpc>
                      </a:pP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Оценка экспертов</a:t>
                      </a:r>
                    </a:p>
                  </a:txBody>
                  <a:tcPr/>
                </a:tc>
                <a:tc>
                  <a:txBody>
                    <a:bodyPr/>
                    <a:lstStyle/>
                    <a:p>
                      <a:pPr algn="ctr">
                        <a:lnSpc>
                          <a:spcPct val="100000"/>
                        </a:lnSpc>
                      </a:pP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Оценка учителя</a:t>
                      </a:r>
                    </a:p>
                  </a:txBody>
                  <a:tcPr/>
                </a:tc>
                <a:tc>
                  <a:txBody>
                    <a:bodyPr/>
                    <a:lstStyle/>
                    <a:p>
                      <a:pPr algn="ctr">
                        <a:lnSpc>
                          <a:spcPct val="100000"/>
                        </a:lnSpc>
                      </a:pP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Самооценка</a:t>
                      </a:r>
                    </a:p>
                  </a:txBody>
                  <a:tcPr/>
                </a:tc>
                <a:extLst>
                  <a:ext uri="{0D108BD9-81ED-4DB2-BD59-A6C34878D82A}">
                    <a16:rowId xmlns:a16="http://schemas.microsoft.com/office/drawing/2014/main" val="158693554"/>
                  </a:ext>
                </a:extLst>
              </a:tr>
              <a:tr h="489049">
                <a:tc rowSpan="3">
                  <a:txBody>
                    <a:bodyPr/>
                    <a:lstStyle/>
                    <a:p>
                      <a:r>
                        <a:rPr lang="ru-RU" sz="2000" dirty="0">
                          <a:solidFill>
                            <a:schemeClr val="tx1"/>
                          </a:solidFill>
                          <a:latin typeface="Arial" panose="020B0604020202020204" pitchFamily="34" charset="0"/>
                          <a:cs typeface="Arial" panose="020B0604020202020204" pitchFamily="34" charset="0"/>
                        </a:rPr>
                        <a:t>№ 1</a:t>
                      </a:r>
                    </a:p>
                  </a:txBody>
                  <a:tcPr/>
                </a:tc>
                <a:tc>
                  <a:txBody>
                    <a:bodyPr/>
                    <a:lstStyle/>
                    <a:p>
                      <a:endParaRPr lang="ru-RU" sz="2000" dirty="0">
                        <a:solidFill>
                          <a:srgbClr val="FF0000"/>
                        </a:solidFill>
                        <a:latin typeface="Arial" panose="020B0604020202020204" pitchFamily="34" charset="0"/>
                        <a:cs typeface="Arial" panose="020B0604020202020204" pitchFamily="34" charset="0"/>
                      </a:endParaRPr>
                    </a:p>
                  </a:txBody>
                  <a:tcPr>
                    <a:solidFill>
                      <a:srgbClr val="FFC000"/>
                    </a:solidFill>
                  </a:tcPr>
                </a:tc>
                <a:tc>
                  <a:txBody>
                    <a:bodyPr/>
                    <a:lstStyle/>
                    <a:p>
                      <a:pPr algn="ctr"/>
                      <a:r>
                        <a:rPr lang="ru-RU" sz="2000" dirty="0">
                          <a:solidFill>
                            <a:schemeClr val="tx1"/>
                          </a:solidFill>
                          <a:latin typeface="Arial" panose="020B0604020202020204" pitchFamily="34" charset="0"/>
                          <a:cs typeface="Arial" panose="020B0604020202020204" pitchFamily="34" charset="0"/>
                        </a:rPr>
                        <a:t>5</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896091126"/>
                  </a:ext>
                </a:extLst>
              </a:tr>
              <a:tr h="398584">
                <a:tc vMerge="1">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solidFill>
                      <a:schemeClr val="bg2">
                        <a:lumMod val="50000"/>
                      </a:schemeClr>
                    </a:solidFill>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3</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4237387136"/>
                  </a:ext>
                </a:extLst>
              </a:tr>
              <a:tr h="398584">
                <a:tc vMerge="1">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solidFill>
                      <a:srgbClr val="7030A0"/>
                    </a:solidFill>
                  </a:tcPr>
                </a:tc>
                <a:tc>
                  <a:txBody>
                    <a:bodyPr/>
                    <a:lstStyle/>
                    <a:p>
                      <a:pPr algn="ctr"/>
                      <a:r>
                        <a:rPr lang="ru-RU" sz="2000" dirty="0">
                          <a:solidFill>
                            <a:schemeClr val="tx1"/>
                          </a:solidFill>
                          <a:latin typeface="Arial" panose="020B0604020202020204" pitchFamily="34" charset="0"/>
                          <a:cs typeface="Arial" panose="020B0604020202020204" pitchFamily="34" charset="0"/>
                        </a:rPr>
                        <a:t>5</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5</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5</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4230114255"/>
                  </a:ext>
                </a:extLst>
              </a:tr>
            </a:tbl>
          </a:graphicData>
        </a:graphic>
      </p:graphicFrame>
      <p:sp>
        <p:nvSpPr>
          <p:cNvPr id="7" name="Прямоугольник 6">
            <a:extLst>
              <a:ext uri="{FF2B5EF4-FFF2-40B4-BE49-F238E27FC236}">
                <a16:creationId xmlns:a16="http://schemas.microsoft.com/office/drawing/2014/main" id="{7623FE3C-0D30-4178-A48C-D08876B32AB8}"/>
              </a:ext>
            </a:extLst>
          </p:cNvPr>
          <p:cNvSpPr/>
          <p:nvPr/>
        </p:nvSpPr>
        <p:spPr>
          <a:xfrm>
            <a:off x="928108" y="3389040"/>
            <a:ext cx="10791992"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2800" b="1" cap="none" spc="0" dirty="0">
                <a:ln/>
                <a:solidFill>
                  <a:srgbClr val="C00000"/>
                </a:solidFill>
                <a:effectLst/>
                <a:latin typeface="Arial" panose="020B0604020202020204" pitchFamily="34" charset="0"/>
                <a:cs typeface="Arial" panose="020B0604020202020204" pitchFamily="34" charset="0"/>
              </a:rPr>
              <a:t>Пример заполненной итоговой карты рефлексии «Я и МЫ»</a:t>
            </a:r>
          </a:p>
        </p:txBody>
      </p:sp>
    </p:spTree>
    <p:extLst>
      <p:ext uri="{BB962C8B-B14F-4D97-AF65-F5344CB8AC3E}">
        <p14:creationId xmlns:p14="http://schemas.microsoft.com/office/powerpoint/2010/main" val="4097026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id="{491F4C6D-69BB-4E94-BEE6-7F461D458600}"/>
              </a:ext>
            </a:extLst>
          </p:cNvPr>
          <p:cNvSpPr/>
          <p:nvPr/>
        </p:nvSpPr>
        <p:spPr>
          <a:xfrm>
            <a:off x="550590" y="1700808"/>
            <a:ext cx="11305256" cy="4401205"/>
          </a:xfrm>
          <a:prstGeom prst="rect">
            <a:avLst/>
          </a:prstGeom>
        </p:spPr>
        <p:txBody>
          <a:bodyPr wrap="square" anchor="t">
            <a:spAutoFit/>
          </a:bodyPr>
          <a:lstStyle/>
          <a:p>
            <a:r>
              <a:rPr lang="ru-RU" sz="2800" dirty="0" err="1">
                <a:solidFill>
                  <a:srgbClr val="002060"/>
                </a:solidFill>
                <a:latin typeface="Arial" panose="020B0604020202020204" pitchFamily="34" charset="0"/>
                <a:cs typeface="Arial" panose="020B0604020202020204" pitchFamily="34" charset="0"/>
              </a:rPr>
              <a:t>Инсерт</a:t>
            </a:r>
            <a:r>
              <a:rPr lang="ru-RU" sz="2800" dirty="0">
                <a:solidFill>
                  <a:srgbClr val="002060"/>
                </a:solidFill>
                <a:latin typeface="Arial" panose="020B0604020202020204" pitchFamily="34" charset="0"/>
                <a:cs typeface="Arial" panose="020B0604020202020204" pitchFamily="34" charset="0"/>
              </a:rPr>
              <a:t> означает интерактивную систему записи</a:t>
            </a:r>
            <a:br>
              <a:rPr lang="ru-RU" sz="2800" dirty="0">
                <a:solidFill>
                  <a:srgbClr val="002060"/>
                </a:solidFill>
                <a:latin typeface="Arial" panose="020B0604020202020204" pitchFamily="34" charset="0"/>
                <a:cs typeface="Arial" panose="020B0604020202020204" pitchFamily="34" charset="0"/>
              </a:rPr>
            </a:br>
            <a:r>
              <a:rPr lang="ru-RU" sz="2800" dirty="0">
                <a:solidFill>
                  <a:srgbClr val="002060"/>
                </a:solidFill>
                <a:latin typeface="Arial" panose="020B0604020202020204" pitchFamily="34" charset="0"/>
                <a:cs typeface="Arial" panose="020B0604020202020204" pitchFamily="34" charset="0"/>
              </a:rPr>
              <a:t>для эффективного чтения и размышления. </a:t>
            </a:r>
          </a:p>
          <a:p>
            <a:endParaRPr lang="ru-RU" sz="2800" dirty="0">
              <a:solidFill>
                <a:srgbClr val="002060"/>
              </a:solidFill>
              <a:latin typeface="Arial" panose="020B0604020202020204" pitchFamily="34" charset="0"/>
              <a:cs typeface="Arial" panose="020B0604020202020204" pitchFamily="34" charset="0"/>
            </a:endParaRPr>
          </a:p>
          <a:p>
            <a:r>
              <a:rPr lang="ru-RU" sz="2800" dirty="0">
                <a:solidFill>
                  <a:srgbClr val="002060"/>
                </a:solidFill>
                <a:latin typeface="Arial" panose="020B0604020202020204" pitchFamily="34" charset="0"/>
                <a:cs typeface="Arial" panose="020B0604020202020204" pitchFamily="34" charset="0"/>
              </a:rPr>
              <a:t>Вы планируете лекцию на уроке. На 1-м этапе предложите ученикам маркировать текст, чтобы разделить информацию следующим образом:</a:t>
            </a:r>
          </a:p>
          <a:p>
            <a:pPr marL="457200" indent="-457200">
              <a:buFont typeface="Arial" panose="020B0604020202020204" pitchFamily="34" charset="0"/>
              <a:buChar char="•"/>
            </a:pPr>
            <a:r>
              <a:rPr lang="ru-RU" sz="2800" dirty="0">
                <a:solidFill>
                  <a:srgbClr val="002060"/>
                </a:solidFill>
                <a:latin typeface="Arial" panose="020B0604020202020204" pitchFamily="34" charset="0"/>
                <a:cs typeface="Arial" panose="020B0604020202020204" pitchFamily="34" charset="0"/>
              </a:rPr>
              <a:t>«галочка» – известная информация;</a:t>
            </a:r>
          </a:p>
          <a:p>
            <a:pPr marL="457200" indent="-457200">
              <a:buFont typeface="Arial" panose="020B0604020202020204" pitchFamily="34" charset="0"/>
              <a:buChar char="•"/>
            </a:pPr>
            <a:r>
              <a:rPr lang="ru-RU" sz="2800" dirty="0">
                <a:solidFill>
                  <a:srgbClr val="002060"/>
                </a:solidFill>
                <a:latin typeface="Arial" panose="020B0604020202020204" pitchFamily="34" charset="0"/>
                <a:cs typeface="Arial" panose="020B0604020202020204" pitchFamily="34" charset="0"/>
              </a:rPr>
              <a:t>«минус» – противоречит представлениям учеников;</a:t>
            </a:r>
          </a:p>
          <a:p>
            <a:pPr marL="457200" indent="-457200">
              <a:buFont typeface="Arial" panose="020B0604020202020204" pitchFamily="34" charset="0"/>
              <a:buChar char="•"/>
            </a:pPr>
            <a:r>
              <a:rPr lang="ru-RU" sz="2800" dirty="0">
                <a:solidFill>
                  <a:srgbClr val="002060"/>
                </a:solidFill>
                <a:latin typeface="Arial" panose="020B0604020202020204" pitchFamily="34" charset="0"/>
                <a:cs typeface="Arial" panose="020B0604020202020204" pitchFamily="34" charset="0"/>
              </a:rPr>
              <a:t>«плюс» – интересное и неожиданное;</a:t>
            </a:r>
          </a:p>
          <a:p>
            <a:pPr marL="457200" indent="-457200">
              <a:buFont typeface="Arial" panose="020B0604020202020204" pitchFamily="34" charset="0"/>
              <a:buChar char="•"/>
            </a:pPr>
            <a:r>
              <a:rPr lang="ru-RU" sz="2800" dirty="0">
                <a:solidFill>
                  <a:srgbClr val="002060"/>
                </a:solidFill>
                <a:latin typeface="Arial" panose="020B0604020202020204" pitchFamily="34" charset="0"/>
                <a:cs typeface="Arial" panose="020B0604020202020204" pitchFamily="34" charset="0"/>
              </a:rPr>
              <a:t>«вопросительный знак» – что-то неясно, надо узнать больше</a:t>
            </a:r>
          </a:p>
        </p:txBody>
      </p:sp>
      <p:sp>
        <p:nvSpPr>
          <p:cNvPr id="10" name="Заголовок 1">
            <a:extLst>
              <a:ext uri="{FF2B5EF4-FFF2-40B4-BE49-F238E27FC236}">
                <a16:creationId xmlns:a16="http://schemas.microsoft.com/office/drawing/2014/main" id="{7CD47982-F5E2-4DE8-86B0-D8ECF9233495}"/>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 по ходу урока – </a:t>
            </a:r>
            <a:r>
              <a:rPr lang="ru-RU" b="1" kern="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инсерт</a:t>
            </a:r>
            <a:endPar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29618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id="{045689F4-DCD0-411D-8CB3-BF2A188DC9F0}"/>
              </a:ext>
            </a:extLst>
          </p:cNvPr>
          <p:cNvSpPr/>
          <p:nvPr/>
        </p:nvSpPr>
        <p:spPr>
          <a:xfrm>
            <a:off x="208536" y="1438796"/>
            <a:ext cx="11953328" cy="2246769"/>
          </a:xfrm>
          <a:prstGeom prst="rect">
            <a:avLst/>
          </a:prstGeom>
        </p:spPr>
        <p:txBody>
          <a:bodyPr wrap="square">
            <a:spAutoFit/>
          </a:bodyPr>
          <a:lstStyle/>
          <a:p>
            <a:r>
              <a:rPr lang="ru-RU" sz="2800" dirty="0">
                <a:solidFill>
                  <a:srgbClr val="002060"/>
                </a:solidFill>
                <a:latin typeface="Arial" panose="020B0604020202020204" pitchFamily="34" charset="0"/>
                <a:cs typeface="Arial" panose="020B0604020202020204" pitchFamily="34" charset="0"/>
              </a:rPr>
              <a:t>На 2-м этапе ученики в ходе лекции вписывают ее фрагменты </a:t>
            </a:r>
            <a:br>
              <a:rPr lang="ru-RU" sz="2800" dirty="0">
                <a:solidFill>
                  <a:srgbClr val="002060"/>
                </a:solidFill>
                <a:latin typeface="Arial" panose="020B0604020202020204" pitchFamily="34" charset="0"/>
                <a:cs typeface="Arial" panose="020B0604020202020204" pitchFamily="34" charset="0"/>
              </a:rPr>
            </a:br>
            <a:r>
              <a:rPr lang="ru-RU" sz="2800" dirty="0">
                <a:solidFill>
                  <a:srgbClr val="002060"/>
                </a:solidFill>
                <a:latin typeface="Arial" panose="020B0604020202020204" pitchFamily="34" charset="0"/>
                <a:cs typeface="Arial" panose="020B0604020202020204" pitchFamily="34" charset="0"/>
              </a:rPr>
              <a:t>в определенные графы таблицы с соответствующим значком. На 3-м этапе происходит последовательное обсуждение содержания каждой графы таблицы. Прием способствует развитию аналитического мышления, является средством отслеживания понимания материала.</a:t>
            </a:r>
          </a:p>
        </p:txBody>
      </p:sp>
      <p:graphicFrame>
        <p:nvGraphicFramePr>
          <p:cNvPr id="6" name="Таблица 5">
            <a:extLst>
              <a:ext uri="{FF2B5EF4-FFF2-40B4-BE49-F238E27FC236}">
                <a16:creationId xmlns:a16="http://schemas.microsoft.com/office/drawing/2014/main" id="{0BA7E902-26C1-49EC-918B-2F2F733392C6}"/>
              </a:ext>
            </a:extLst>
          </p:cNvPr>
          <p:cNvGraphicFramePr>
            <a:graphicFrameLocks noGrp="1"/>
          </p:cNvGraphicFramePr>
          <p:nvPr>
            <p:extLst>
              <p:ext uri="{D42A27DB-BD31-4B8C-83A1-F6EECF244321}">
                <p14:modId xmlns:p14="http://schemas.microsoft.com/office/powerpoint/2010/main" val="138520879"/>
              </p:ext>
            </p:extLst>
          </p:nvPr>
        </p:nvGraphicFramePr>
        <p:xfrm>
          <a:off x="118541" y="4285789"/>
          <a:ext cx="11798154" cy="2249533"/>
        </p:xfrm>
        <a:graphic>
          <a:graphicData uri="http://schemas.openxmlformats.org/drawingml/2006/table">
            <a:tbl>
              <a:tblPr firstRow="1" bandRow="1">
                <a:tableStyleId>{5C22544A-7EE6-4342-B048-85BDC9FD1C3A}</a:tableStyleId>
              </a:tblPr>
              <a:tblGrid>
                <a:gridCol w="2466038">
                  <a:extLst>
                    <a:ext uri="{9D8B030D-6E8A-4147-A177-3AD203B41FA5}">
                      <a16:colId xmlns:a16="http://schemas.microsoft.com/office/drawing/2014/main" val="2919173110"/>
                    </a:ext>
                  </a:extLst>
                </a:gridCol>
                <a:gridCol w="3433039">
                  <a:extLst>
                    <a:ext uri="{9D8B030D-6E8A-4147-A177-3AD203B41FA5}">
                      <a16:colId xmlns:a16="http://schemas.microsoft.com/office/drawing/2014/main" val="3421379941"/>
                    </a:ext>
                  </a:extLst>
                </a:gridCol>
                <a:gridCol w="3225374">
                  <a:extLst>
                    <a:ext uri="{9D8B030D-6E8A-4147-A177-3AD203B41FA5}">
                      <a16:colId xmlns:a16="http://schemas.microsoft.com/office/drawing/2014/main" val="79571960"/>
                    </a:ext>
                  </a:extLst>
                </a:gridCol>
                <a:gridCol w="2673703">
                  <a:extLst>
                    <a:ext uri="{9D8B030D-6E8A-4147-A177-3AD203B41FA5}">
                      <a16:colId xmlns:a16="http://schemas.microsoft.com/office/drawing/2014/main" val="648958536"/>
                    </a:ext>
                  </a:extLst>
                </a:gridCol>
              </a:tblGrid>
              <a:tr h="818774">
                <a:tc>
                  <a:txBody>
                    <a:bodyPr/>
                    <a:lstStyle/>
                    <a:p>
                      <a:pPr algn="ctr">
                        <a:lnSpc>
                          <a:spcPct val="100000"/>
                        </a:lnSpc>
                      </a:pPr>
                      <a:r>
                        <a:rPr lang="ru-RU" sz="4400" dirty="0">
                          <a:effectLst>
                            <a:outerShdw blurRad="38100" dist="38100" dir="2700000" algn="tl">
                              <a:srgbClr val="000000">
                                <a:alpha val="43137"/>
                              </a:srgbClr>
                            </a:outerShdw>
                          </a:effectLst>
                          <a:sym typeface="Symbol" panose="05050102010706020507" pitchFamily="18" charset="2"/>
                        </a:rPr>
                        <a:t></a:t>
                      </a:r>
                      <a:endParaRPr lang="ru-RU"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algn="ctr">
                        <a:lnSpc>
                          <a:spcPct val="100000"/>
                        </a:lnSpc>
                      </a:pPr>
                      <a:r>
                        <a:rPr lang="ru-RU" sz="4400" dirty="0">
                          <a:effectLst>
                            <a:outerShdw blurRad="38100" dist="38100" dir="2700000" algn="tl">
                              <a:srgbClr val="000000">
                                <a:alpha val="43137"/>
                              </a:srgbClr>
                            </a:outerShdw>
                          </a:effectLst>
                        </a:rPr>
                        <a:t>+</a:t>
                      </a:r>
                      <a:endParaRPr lang="ru-RU"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algn="ctr">
                        <a:lnSpc>
                          <a:spcPct val="100000"/>
                        </a:lnSpc>
                      </a:pPr>
                      <a:r>
                        <a:rPr lang="ru-RU" sz="4400" dirty="0">
                          <a:effectLst>
                            <a:outerShdw blurRad="38100" dist="38100" dir="2700000" algn="tl">
                              <a:srgbClr val="000000">
                                <a:alpha val="43137"/>
                              </a:srgbClr>
                            </a:outerShdw>
                          </a:effectLst>
                        </a:rPr>
                        <a:t>–</a:t>
                      </a:r>
                      <a:endParaRPr lang="ru-RU"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algn="ctr">
                        <a:lnSpc>
                          <a:spcPct val="100000"/>
                        </a:lnSpc>
                      </a:pPr>
                      <a:r>
                        <a:rPr lang="ru-RU" sz="4400" dirty="0">
                          <a:effectLst>
                            <a:outerShdw blurRad="38100" dist="38100" dir="2700000" algn="tl">
                              <a:srgbClr val="000000">
                                <a:alpha val="43137"/>
                              </a:srgbClr>
                            </a:outerShdw>
                          </a:effectLst>
                        </a:rPr>
                        <a:t>?</a:t>
                      </a:r>
                      <a:endParaRPr lang="ru-RU"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8693554"/>
                  </a:ext>
                </a:extLst>
              </a:tr>
              <a:tr h="772709">
                <a:tc>
                  <a:txBody>
                    <a:bodyPr/>
                    <a:lstStyle/>
                    <a:p>
                      <a:pPr algn="ctr"/>
                      <a:r>
                        <a:rPr lang="ru-RU" sz="2400" dirty="0"/>
                        <a:t>Я это </a:t>
                      </a:r>
                      <a:br>
                        <a:rPr lang="ru-RU" sz="2400" dirty="0"/>
                      </a:br>
                      <a:r>
                        <a:rPr lang="ru-RU" sz="2400" dirty="0"/>
                        <a:t>уже знал</a:t>
                      </a:r>
                      <a:endParaRPr lang="ru-RU" sz="24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ru-RU" sz="2400" dirty="0"/>
                        <a:t>Это новые</a:t>
                      </a:r>
                      <a:br>
                        <a:rPr lang="ru-RU" sz="2400" dirty="0"/>
                      </a:br>
                      <a:r>
                        <a:rPr lang="ru-RU" sz="2400" dirty="0"/>
                        <a:t> сведения</a:t>
                      </a:r>
                      <a:endParaRPr lang="ru-RU" sz="24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ru-RU" sz="2400" dirty="0"/>
                        <a:t>Это противоречит тому, что я знал</a:t>
                      </a:r>
                      <a:endParaRPr lang="ru-RU" sz="24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ru-RU" sz="2400" dirty="0"/>
                        <a:t>Я хочу узнать</a:t>
                      </a:r>
                      <a:br>
                        <a:rPr lang="ru-RU" sz="2400" dirty="0"/>
                      </a:br>
                      <a:r>
                        <a:rPr lang="ru-RU" sz="2400" dirty="0"/>
                        <a:t> об этом</a:t>
                      </a:r>
                      <a:endParaRPr lang="ru-RU" sz="2400" b="1"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96091126"/>
                  </a:ext>
                </a:extLst>
              </a:tr>
              <a:tr h="607799">
                <a:tc>
                  <a:txBody>
                    <a:bodyPr/>
                    <a:lstStyle/>
                    <a:p>
                      <a:endParaRPr lang="ru-RU" sz="2000" dirty="0">
                        <a:solidFill>
                          <a:srgbClr val="FF0000"/>
                        </a:solidFill>
                        <a:latin typeface="Arial" panose="020B0604020202020204" pitchFamily="34" charset="0"/>
                        <a:cs typeface="Arial" panose="020B0604020202020204" pitchFamily="34" charset="0"/>
                      </a:endParaRPr>
                    </a:p>
                  </a:txBody>
                  <a:tcPr anchor="ctr"/>
                </a:tc>
                <a:tc>
                  <a:txBody>
                    <a:bodyPr/>
                    <a:lstStyle/>
                    <a:p>
                      <a:endParaRPr lang="ru-RU" sz="2000" dirty="0">
                        <a:solidFill>
                          <a:srgbClr val="FF0000"/>
                        </a:solidFill>
                        <a:latin typeface="Arial" panose="020B0604020202020204" pitchFamily="34" charset="0"/>
                        <a:cs typeface="Arial" panose="020B0604020202020204" pitchFamily="34" charset="0"/>
                      </a:endParaRPr>
                    </a:p>
                  </a:txBody>
                  <a:tcPr anchor="ctr"/>
                </a:tc>
                <a:tc>
                  <a:txBody>
                    <a:bodyPr/>
                    <a:lstStyle/>
                    <a:p>
                      <a:endParaRPr lang="ru-RU" sz="2000" dirty="0">
                        <a:solidFill>
                          <a:srgbClr val="FF0000"/>
                        </a:solidFill>
                        <a:latin typeface="Arial" panose="020B0604020202020204" pitchFamily="34" charset="0"/>
                        <a:cs typeface="Arial" panose="020B0604020202020204" pitchFamily="34" charset="0"/>
                      </a:endParaRPr>
                    </a:p>
                  </a:txBody>
                  <a:tcPr anchor="ctr"/>
                </a:tc>
                <a:tc>
                  <a:txBody>
                    <a:bodyPr/>
                    <a:lstStyle/>
                    <a:p>
                      <a:endParaRPr lang="ru-RU" sz="2000" dirty="0">
                        <a:solidFill>
                          <a:srgbClr val="FF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5881944"/>
                  </a:ext>
                </a:extLst>
              </a:tr>
            </a:tbl>
          </a:graphicData>
        </a:graphic>
      </p:graphicFrame>
      <p:sp>
        <p:nvSpPr>
          <p:cNvPr id="7" name="Прямоугольник 6">
            <a:extLst>
              <a:ext uri="{FF2B5EF4-FFF2-40B4-BE49-F238E27FC236}">
                <a16:creationId xmlns:a16="http://schemas.microsoft.com/office/drawing/2014/main" id="{0FD91046-8460-4121-8222-E2C7741AB68A}"/>
              </a:ext>
            </a:extLst>
          </p:cNvPr>
          <p:cNvSpPr/>
          <p:nvPr/>
        </p:nvSpPr>
        <p:spPr>
          <a:xfrm>
            <a:off x="3059215" y="3685565"/>
            <a:ext cx="6071982"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3200" b="1" cap="none" spc="0" dirty="0">
                <a:ln/>
                <a:solidFill>
                  <a:srgbClr val="C00000"/>
                </a:solidFill>
                <a:effectLst/>
                <a:latin typeface="Arial" panose="020B0604020202020204" pitchFamily="34" charset="0"/>
                <a:cs typeface="Arial" panose="020B0604020202020204" pitchFamily="34" charset="0"/>
              </a:rPr>
              <a:t>Таблица для записи лекции</a:t>
            </a:r>
          </a:p>
        </p:txBody>
      </p:sp>
      <p:sp>
        <p:nvSpPr>
          <p:cNvPr id="11" name="Заголовок 1">
            <a:extLst>
              <a:ext uri="{FF2B5EF4-FFF2-40B4-BE49-F238E27FC236}">
                <a16:creationId xmlns:a16="http://schemas.microsoft.com/office/drawing/2014/main" id="{FFC8C17B-6F9A-4E2F-925B-D240C91D7155}"/>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 по ходу урока – </a:t>
            </a:r>
            <a:r>
              <a:rPr lang="ru-RU" b="1" kern="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инсерт</a:t>
            </a:r>
            <a:endPar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39846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3" name="Прямоугольник 2">
            <a:extLst>
              <a:ext uri="{FF2B5EF4-FFF2-40B4-BE49-F238E27FC236}">
                <a16:creationId xmlns:a16="http://schemas.microsoft.com/office/drawing/2014/main" id="{93727BC9-FE9D-411A-9842-25683CA9537B}"/>
              </a:ext>
            </a:extLst>
          </p:cNvPr>
          <p:cNvSpPr/>
          <p:nvPr/>
        </p:nvSpPr>
        <p:spPr>
          <a:xfrm>
            <a:off x="1414686" y="2039500"/>
            <a:ext cx="9734460" cy="584775"/>
          </a:xfrm>
          <a:prstGeom prst="rect">
            <a:avLst/>
          </a:prstGeom>
        </p:spPr>
        <p:txBody>
          <a:bodyPr wrap="none">
            <a:spAutoFit/>
          </a:bodyPr>
          <a:lstStyle/>
          <a:p>
            <a:r>
              <a:rPr lang="ru-RU" sz="3200" b="1" dirty="0">
                <a:ln/>
                <a:solidFill>
                  <a:srgbClr val="0070C0"/>
                </a:solidFill>
                <a:latin typeface="Arial" panose="020B0604020202020204" pitchFamily="34" charset="0"/>
                <a:cs typeface="Arial" panose="020B0604020202020204" pitchFamily="34" charset="0"/>
              </a:rPr>
              <a:t>«Трехчастные дневники» (автор </a:t>
            </a:r>
            <a:r>
              <a:rPr lang="ru-RU" sz="3200" b="1" dirty="0" err="1">
                <a:ln/>
                <a:solidFill>
                  <a:srgbClr val="0070C0"/>
                </a:solidFill>
                <a:latin typeface="Arial" panose="020B0604020202020204" pitchFamily="34" charset="0"/>
                <a:cs typeface="Arial" panose="020B0604020202020204" pitchFamily="34" charset="0"/>
              </a:rPr>
              <a:t>Черил</a:t>
            </a:r>
            <a:r>
              <a:rPr lang="ru-RU" sz="3200" b="1" dirty="0">
                <a:ln/>
                <a:solidFill>
                  <a:srgbClr val="0070C0"/>
                </a:solidFill>
                <a:latin typeface="Arial" panose="020B0604020202020204" pitchFamily="34" charset="0"/>
                <a:cs typeface="Arial" panose="020B0604020202020204" pitchFamily="34" charset="0"/>
              </a:rPr>
              <a:t> </a:t>
            </a:r>
            <a:r>
              <a:rPr lang="ru-RU" sz="3200" b="1" dirty="0" err="1">
                <a:ln/>
                <a:solidFill>
                  <a:srgbClr val="0070C0"/>
                </a:solidFill>
                <a:latin typeface="Arial" panose="020B0604020202020204" pitchFamily="34" charset="0"/>
                <a:cs typeface="Arial" panose="020B0604020202020204" pitchFamily="34" charset="0"/>
              </a:rPr>
              <a:t>Форбс</a:t>
            </a:r>
            <a:r>
              <a:rPr lang="ru-RU" sz="3200" b="1" dirty="0">
                <a:ln/>
                <a:solidFill>
                  <a:srgbClr val="0070C0"/>
                </a:solidFill>
                <a:latin typeface="Arial" panose="020B0604020202020204" pitchFamily="34" charset="0"/>
                <a:cs typeface="Arial" panose="020B0604020202020204" pitchFamily="34" charset="0"/>
              </a:rPr>
              <a:t>)</a:t>
            </a:r>
          </a:p>
        </p:txBody>
      </p:sp>
      <p:graphicFrame>
        <p:nvGraphicFramePr>
          <p:cNvPr id="4" name="Таблица 3">
            <a:extLst>
              <a:ext uri="{FF2B5EF4-FFF2-40B4-BE49-F238E27FC236}">
                <a16:creationId xmlns:a16="http://schemas.microsoft.com/office/drawing/2014/main" id="{5FF74F5F-FBE1-4197-BF3C-0E5B4A484252}"/>
              </a:ext>
            </a:extLst>
          </p:cNvPr>
          <p:cNvGraphicFramePr>
            <a:graphicFrameLocks noGrp="1"/>
          </p:cNvGraphicFramePr>
          <p:nvPr>
            <p:extLst>
              <p:ext uri="{D42A27DB-BD31-4B8C-83A1-F6EECF244321}">
                <p14:modId xmlns:p14="http://schemas.microsoft.com/office/powerpoint/2010/main" val="3702081937"/>
              </p:ext>
            </p:extLst>
          </p:nvPr>
        </p:nvGraphicFramePr>
        <p:xfrm>
          <a:off x="478582" y="2848185"/>
          <a:ext cx="11233248" cy="3255012"/>
        </p:xfrm>
        <a:graphic>
          <a:graphicData uri="http://schemas.openxmlformats.org/drawingml/2006/table">
            <a:tbl>
              <a:tblPr firstRow="1" bandRow="1">
                <a:tableStyleId>{21E4AEA4-8DFA-4A89-87EB-49C32662AFE0}</a:tableStyleId>
              </a:tblPr>
              <a:tblGrid>
                <a:gridCol w="5616624">
                  <a:extLst>
                    <a:ext uri="{9D8B030D-6E8A-4147-A177-3AD203B41FA5}">
                      <a16:colId xmlns:a16="http://schemas.microsoft.com/office/drawing/2014/main" val="3395404314"/>
                    </a:ext>
                  </a:extLst>
                </a:gridCol>
                <a:gridCol w="5616624">
                  <a:extLst>
                    <a:ext uri="{9D8B030D-6E8A-4147-A177-3AD203B41FA5}">
                      <a16:colId xmlns:a16="http://schemas.microsoft.com/office/drawing/2014/main" val="3903476658"/>
                    </a:ext>
                  </a:extLst>
                </a:gridCol>
              </a:tblGrid>
              <a:tr h="542502">
                <a:tc>
                  <a:txBody>
                    <a:bodyPr/>
                    <a:lstStyle/>
                    <a:p>
                      <a:pPr algn="ct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Запись идей или цитат на лекции</a:t>
                      </a:r>
                    </a:p>
                  </a:txBody>
                  <a:tcPr/>
                </a:tc>
                <a:tc>
                  <a:txBody>
                    <a:bodyPr/>
                    <a:lstStyle/>
                    <a:p>
                      <a:pPr algn="ct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Комментарий</a:t>
                      </a:r>
                    </a:p>
                  </a:txBody>
                  <a:tcPr/>
                </a:tc>
                <a:extLst>
                  <a:ext uri="{0D108BD9-81ED-4DB2-BD59-A6C34878D82A}">
                    <a16:rowId xmlns:a16="http://schemas.microsoft.com/office/drawing/2014/main" val="90644829"/>
                  </a:ext>
                </a:extLst>
              </a:tr>
              <a:tr h="542502">
                <a:tc>
                  <a:txBody>
                    <a:bodyPr/>
                    <a:lstStyle/>
                    <a:p>
                      <a:endParaRPr lang="ru-RU"/>
                    </a:p>
                  </a:txBody>
                  <a:tcPr/>
                </a:tc>
                <a:tc>
                  <a:txBody>
                    <a:bodyPr/>
                    <a:lstStyle/>
                    <a:p>
                      <a:endParaRPr lang="ru-RU"/>
                    </a:p>
                  </a:txBody>
                  <a:tcPr/>
                </a:tc>
                <a:extLst>
                  <a:ext uri="{0D108BD9-81ED-4DB2-BD59-A6C34878D82A}">
                    <a16:rowId xmlns:a16="http://schemas.microsoft.com/office/drawing/2014/main" val="1859943990"/>
                  </a:ext>
                </a:extLst>
              </a:tr>
              <a:tr h="542502">
                <a:tc gridSpan="2">
                  <a:txBody>
                    <a:bodyPr/>
                    <a:lstStyle/>
                    <a:p>
                      <a:pPr algn="ctr"/>
                      <a:r>
                        <a:rPr lang="ru-RU" sz="2400" b="1" dirty="0">
                          <a:latin typeface="Arial" panose="020B0604020202020204" pitchFamily="34" charset="0"/>
                          <a:cs typeface="Arial" panose="020B0604020202020204" pitchFamily="34" charset="0"/>
                        </a:rPr>
                        <a:t>Мои собственные размышления по теме</a:t>
                      </a:r>
                    </a:p>
                  </a:txBody>
                  <a:tcPr/>
                </a:tc>
                <a:tc hMerge="1">
                  <a:txBody>
                    <a:bodyPr/>
                    <a:lstStyle/>
                    <a:p>
                      <a:endParaRPr lang="ru-RU" dirty="0"/>
                    </a:p>
                  </a:txBody>
                  <a:tcPr/>
                </a:tc>
                <a:extLst>
                  <a:ext uri="{0D108BD9-81ED-4DB2-BD59-A6C34878D82A}">
                    <a16:rowId xmlns:a16="http://schemas.microsoft.com/office/drawing/2014/main" val="3374372232"/>
                  </a:ext>
                </a:extLst>
              </a:tr>
              <a:tr h="542502">
                <a:tc gridSpan="2">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3774106739"/>
                  </a:ext>
                </a:extLst>
              </a:tr>
              <a:tr h="542502">
                <a:tc gridSpan="2">
                  <a:txBody>
                    <a:bodyPr/>
                    <a:lstStyle/>
                    <a:p>
                      <a:pPr algn="ctr"/>
                      <a:r>
                        <a:rPr lang="ru-RU" sz="2400" b="1" kern="1200" dirty="0">
                          <a:solidFill>
                            <a:schemeClr val="dk1"/>
                          </a:solidFill>
                          <a:latin typeface="Arial" panose="020B0604020202020204" pitchFamily="34" charset="0"/>
                          <a:ea typeface="+mn-ea"/>
                          <a:cs typeface="Arial" panose="020B0604020202020204" pitchFamily="34" charset="0"/>
                        </a:rPr>
                        <a:t>Письмо к учителю</a:t>
                      </a:r>
                    </a:p>
                  </a:txBody>
                  <a:tcPr/>
                </a:tc>
                <a:tc hMerge="1">
                  <a:txBody>
                    <a:bodyPr/>
                    <a:lstStyle/>
                    <a:p>
                      <a:endParaRPr lang="ru-RU" dirty="0"/>
                    </a:p>
                  </a:txBody>
                  <a:tcPr/>
                </a:tc>
                <a:extLst>
                  <a:ext uri="{0D108BD9-81ED-4DB2-BD59-A6C34878D82A}">
                    <a16:rowId xmlns:a16="http://schemas.microsoft.com/office/drawing/2014/main" val="3643058414"/>
                  </a:ext>
                </a:extLst>
              </a:tr>
              <a:tr h="542502">
                <a:tc gridSpan="2">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295008683"/>
                  </a:ext>
                </a:extLst>
              </a:tr>
            </a:tbl>
          </a:graphicData>
        </a:graphic>
      </p:graphicFrame>
      <p:sp>
        <p:nvSpPr>
          <p:cNvPr id="12" name="Заголовок 1">
            <a:extLst>
              <a:ext uri="{FF2B5EF4-FFF2-40B4-BE49-F238E27FC236}">
                <a16:creationId xmlns:a16="http://schemas.microsoft.com/office/drawing/2014/main" id="{FC1EDBC2-C082-4DA7-9408-B3798A63D265}"/>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0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 по ходу урока –  трехчастный дневник</a:t>
            </a:r>
          </a:p>
        </p:txBody>
      </p:sp>
    </p:spTree>
    <p:extLst>
      <p:ext uri="{BB962C8B-B14F-4D97-AF65-F5344CB8AC3E}">
        <p14:creationId xmlns:p14="http://schemas.microsoft.com/office/powerpoint/2010/main" val="206558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Прием 2. Придумайте </a:t>
            </a:r>
            <a:b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начало урока</a:t>
            </a:r>
          </a:p>
        </p:txBody>
      </p:sp>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pic>
        <p:nvPicPr>
          <p:cNvPr id="14"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a:off x="1702718" y="332656"/>
            <a:ext cx="1309429" cy="418934"/>
          </a:xfrm>
          <a:prstGeom prst="rect">
            <a:avLst/>
          </a:prstGeom>
          <a:noFill/>
        </p:spPr>
      </p:pic>
      <p:graphicFrame>
        <p:nvGraphicFramePr>
          <p:cNvPr id="16" name="Схема 15"/>
          <p:cNvGraphicFramePr/>
          <p:nvPr/>
        </p:nvGraphicFramePr>
        <p:xfrm>
          <a:off x="-428558" y="1494971"/>
          <a:ext cx="12736672" cy="52541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 по ходу урока –  трехчастный дневник</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id="{5B865132-6578-4D5C-A9FF-46A188103B44}"/>
              </a:ext>
            </a:extLst>
          </p:cNvPr>
          <p:cNvSpPr/>
          <p:nvPr/>
        </p:nvSpPr>
        <p:spPr>
          <a:xfrm>
            <a:off x="478582" y="1668858"/>
            <a:ext cx="11521280" cy="4893647"/>
          </a:xfrm>
          <a:prstGeom prst="rect">
            <a:avLst/>
          </a:prstGeom>
        </p:spPr>
        <p:txBody>
          <a:bodyPr wrap="square">
            <a:spAutoFit/>
          </a:bodyPr>
          <a:lstStyle/>
          <a:p>
            <a:r>
              <a:rPr lang="ru-RU" sz="2600" dirty="0">
                <a:solidFill>
                  <a:srgbClr val="002060"/>
                </a:solidFill>
                <a:latin typeface="Arial" panose="020B0604020202020204" pitchFamily="34" charset="0"/>
                <a:cs typeface="Arial" panose="020B0604020202020204" pitchFamily="34" charset="0"/>
              </a:rPr>
              <a:t>В разделе </a:t>
            </a:r>
            <a:r>
              <a:rPr lang="ru-RU" sz="2600" dirty="0">
                <a:solidFill>
                  <a:srgbClr val="C00000"/>
                </a:solidFill>
                <a:latin typeface="Arial" panose="020B0604020202020204" pitchFamily="34" charset="0"/>
                <a:cs typeface="Arial" panose="020B0604020202020204" pitchFamily="34" charset="0"/>
              </a:rPr>
              <a:t>«Фиксация идей или цитат» </a:t>
            </a:r>
            <a:r>
              <a:rPr lang="ru-RU" sz="2600" dirty="0">
                <a:solidFill>
                  <a:srgbClr val="002060"/>
                </a:solidFill>
                <a:latin typeface="Arial" panose="020B0604020202020204" pitchFamily="34" charset="0"/>
                <a:cs typeface="Arial" panose="020B0604020202020204" pitchFamily="34" charset="0"/>
              </a:rPr>
              <a:t>в таблице на предыдущем слайде записываются фрагменты лекции, которые вызвали наибольший интерес, произвели наибольшее впечатление.</a:t>
            </a:r>
          </a:p>
          <a:p>
            <a:endParaRPr lang="ru-RU" sz="2600" dirty="0">
              <a:solidFill>
                <a:srgbClr val="002060"/>
              </a:solidFill>
              <a:latin typeface="Arial" panose="020B0604020202020204" pitchFamily="34" charset="0"/>
              <a:cs typeface="Arial" panose="020B0604020202020204" pitchFamily="34" charset="0"/>
            </a:endParaRPr>
          </a:p>
          <a:p>
            <a:r>
              <a:rPr lang="ru-RU" sz="2600" dirty="0">
                <a:solidFill>
                  <a:srgbClr val="002060"/>
                </a:solidFill>
                <a:latin typeface="Arial" panose="020B0604020202020204" pitchFamily="34" charset="0"/>
                <a:cs typeface="Arial" panose="020B0604020202020204" pitchFamily="34" charset="0"/>
              </a:rPr>
              <a:t>В разделе </a:t>
            </a:r>
            <a:r>
              <a:rPr lang="ru-RU" sz="2600" dirty="0">
                <a:solidFill>
                  <a:srgbClr val="C00000"/>
                </a:solidFill>
                <a:latin typeface="Arial" panose="020B0604020202020204" pitchFamily="34" charset="0"/>
                <a:cs typeface="Arial" panose="020B0604020202020204" pitchFamily="34" charset="0"/>
              </a:rPr>
              <a:t>«Комментарий» </a:t>
            </a:r>
            <a:r>
              <a:rPr lang="ru-RU" sz="2600" dirty="0">
                <a:solidFill>
                  <a:srgbClr val="002060"/>
                </a:solidFill>
                <a:latin typeface="Arial" panose="020B0604020202020204" pitchFamily="34" charset="0"/>
                <a:cs typeface="Arial" panose="020B0604020202020204" pitchFamily="34" charset="0"/>
              </a:rPr>
              <a:t>– объяснение причин (Что заставило</a:t>
            </a:r>
          </a:p>
          <a:p>
            <a:r>
              <a:rPr lang="ru-RU" sz="2600" dirty="0">
                <a:solidFill>
                  <a:srgbClr val="002060"/>
                </a:solidFill>
                <a:latin typeface="Arial" panose="020B0604020202020204" pitchFamily="34" charset="0"/>
                <a:cs typeface="Arial" panose="020B0604020202020204" pitchFamily="34" charset="0"/>
              </a:rPr>
              <a:t>меня обратить внимание на эту идею или записать именно эту цитату?</a:t>
            </a:r>
            <a:br>
              <a:rPr lang="ru-RU" sz="2600" dirty="0">
                <a:solidFill>
                  <a:srgbClr val="002060"/>
                </a:solidFill>
                <a:latin typeface="Arial" panose="020B0604020202020204" pitchFamily="34" charset="0"/>
                <a:cs typeface="Arial" panose="020B0604020202020204" pitchFamily="34" charset="0"/>
              </a:rPr>
            </a:br>
            <a:r>
              <a:rPr lang="ru-RU" sz="2600" dirty="0">
                <a:solidFill>
                  <a:srgbClr val="002060"/>
                </a:solidFill>
                <a:latin typeface="Arial" panose="020B0604020202020204" pitchFamily="34" charset="0"/>
                <a:cs typeface="Arial" panose="020B0604020202020204" pitchFamily="34" charset="0"/>
              </a:rPr>
              <a:t>Какой вопрос возник в связи с этим?), по которым фрагмент лекции заинтересовал ученика. </a:t>
            </a:r>
          </a:p>
          <a:p>
            <a:endParaRPr lang="ru-RU" sz="2600" dirty="0">
              <a:solidFill>
                <a:srgbClr val="002060"/>
              </a:solidFill>
              <a:latin typeface="Arial" panose="020B0604020202020204" pitchFamily="34" charset="0"/>
              <a:cs typeface="Arial" panose="020B0604020202020204" pitchFamily="34" charset="0"/>
            </a:endParaRPr>
          </a:p>
          <a:p>
            <a:r>
              <a:rPr lang="ru-RU" sz="2600" dirty="0">
                <a:solidFill>
                  <a:srgbClr val="002060"/>
                </a:solidFill>
                <a:latin typeface="Arial" panose="020B0604020202020204" pitchFamily="34" charset="0"/>
                <a:cs typeface="Arial" panose="020B0604020202020204" pitchFamily="34" charset="0"/>
              </a:rPr>
              <a:t>В </a:t>
            </a:r>
            <a:r>
              <a:rPr lang="ru-RU" sz="2600" dirty="0">
                <a:solidFill>
                  <a:srgbClr val="C00000"/>
                </a:solidFill>
                <a:latin typeface="Arial" panose="020B0604020202020204" pitchFamily="34" charset="0"/>
                <a:cs typeface="Arial" panose="020B0604020202020204" pitchFamily="34" charset="0"/>
              </a:rPr>
              <a:t>письме к учителю </a:t>
            </a:r>
            <a:r>
              <a:rPr lang="ru-RU" sz="2600" dirty="0">
                <a:solidFill>
                  <a:srgbClr val="002060"/>
                </a:solidFill>
                <a:latin typeface="Arial" panose="020B0604020202020204" pitchFamily="34" charset="0"/>
                <a:cs typeface="Arial" panose="020B0604020202020204" pitchFamily="34" charset="0"/>
              </a:rPr>
              <a:t>школьник может представить информацию </a:t>
            </a:r>
            <a:br>
              <a:rPr lang="ru-RU" sz="2600" dirty="0">
                <a:solidFill>
                  <a:srgbClr val="002060"/>
                </a:solidFill>
                <a:latin typeface="Arial" panose="020B0604020202020204" pitchFamily="34" charset="0"/>
                <a:cs typeface="Arial" panose="020B0604020202020204" pitchFamily="34" charset="0"/>
              </a:rPr>
            </a:br>
            <a:r>
              <a:rPr lang="ru-RU" sz="2600" dirty="0">
                <a:solidFill>
                  <a:srgbClr val="002060"/>
                </a:solidFill>
                <a:latin typeface="Arial" panose="020B0604020202020204" pitchFamily="34" charset="0"/>
                <a:cs typeface="Arial" panose="020B0604020202020204" pitchFamily="34" charset="0"/>
              </a:rPr>
              <a:t>о накопившихся вопросах, сформулировать особо актуальные проблемы, которые его интересуют</a:t>
            </a:r>
          </a:p>
        </p:txBody>
      </p:sp>
    </p:spTree>
    <p:extLst>
      <p:ext uri="{BB962C8B-B14F-4D97-AF65-F5344CB8AC3E}">
        <p14:creationId xmlns:p14="http://schemas.microsoft.com/office/powerpoint/2010/main" val="131769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 по ходу урока –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бортовой журнал</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3" name="Прямоугольник 2">
            <a:extLst>
              <a:ext uri="{FF2B5EF4-FFF2-40B4-BE49-F238E27FC236}">
                <a16:creationId xmlns:a16="http://schemas.microsoft.com/office/drawing/2014/main" id="{22B643E4-816F-47A1-8AB6-507B930DF6A0}"/>
              </a:ext>
            </a:extLst>
          </p:cNvPr>
          <p:cNvSpPr/>
          <p:nvPr/>
        </p:nvSpPr>
        <p:spPr>
          <a:xfrm>
            <a:off x="334566" y="1698176"/>
            <a:ext cx="11521280" cy="461665"/>
          </a:xfrm>
          <a:prstGeom prst="rect">
            <a:avLst/>
          </a:prstGeom>
        </p:spPr>
        <p:txBody>
          <a:bodyPr wrap="square">
            <a:spAutoFit/>
          </a:bodyPr>
          <a:lstStyle/>
          <a:p>
            <a:pPr algn="ctr"/>
            <a:r>
              <a:rPr lang="ru-RU" sz="2400" dirty="0">
                <a:solidFill>
                  <a:srgbClr val="002060"/>
                </a:solidFill>
                <a:latin typeface="Arial" panose="020B0604020202020204" pitchFamily="34" charset="0"/>
                <a:cs typeface="Arial" panose="020B0604020202020204" pitchFamily="34" charset="0"/>
              </a:rPr>
              <a:t>Во время лекции ученик заполняет таблицу – бортовой журнал. </a:t>
            </a:r>
            <a:endParaRPr lang="ru-RU" sz="2400" dirty="0"/>
          </a:p>
        </p:txBody>
      </p:sp>
      <p:sp>
        <p:nvSpPr>
          <p:cNvPr id="7" name="Прямоугольник 6">
            <a:extLst>
              <a:ext uri="{FF2B5EF4-FFF2-40B4-BE49-F238E27FC236}">
                <a16:creationId xmlns:a16="http://schemas.microsoft.com/office/drawing/2014/main" id="{B0AFEF2E-63F1-4371-B7C7-648139C06390}"/>
              </a:ext>
            </a:extLst>
          </p:cNvPr>
          <p:cNvSpPr/>
          <p:nvPr/>
        </p:nvSpPr>
        <p:spPr>
          <a:xfrm>
            <a:off x="3239072" y="2297720"/>
            <a:ext cx="5712269"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2800" b="1" cap="none" spc="0" dirty="0">
                <a:ln/>
                <a:solidFill>
                  <a:srgbClr val="C00000"/>
                </a:solidFill>
                <a:effectLst/>
                <a:latin typeface="Arial" panose="020B0604020202020204" pitchFamily="34" charset="0"/>
                <a:cs typeface="Arial" panose="020B0604020202020204" pitchFamily="34" charset="0"/>
              </a:rPr>
              <a:t>Форма для бортового журнала</a:t>
            </a:r>
          </a:p>
        </p:txBody>
      </p:sp>
      <p:graphicFrame>
        <p:nvGraphicFramePr>
          <p:cNvPr id="4" name="Таблица 3">
            <a:extLst>
              <a:ext uri="{FF2B5EF4-FFF2-40B4-BE49-F238E27FC236}">
                <a16:creationId xmlns:a16="http://schemas.microsoft.com/office/drawing/2014/main" id="{DF31F000-43E4-44A6-8D92-385D6C10BF9D}"/>
              </a:ext>
            </a:extLst>
          </p:cNvPr>
          <p:cNvGraphicFramePr>
            <a:graphicFrameLocks noGrp="1"/>
          </p:cNvGraphicFramePr>
          <p:nvPr>
            <p:extLst>
              <p:ext uri="{D42A27DB-BD31-4B8C-83A1-F6EECF244321}">
                <p14:modId xmlns:p14="http://schemas.microsoft.com/office/powerpoint/2010/main" val="975980690"/>
              </p:ext>
            </p:extLst>
          </p:nvPr>
        </p:nvGraphicFramePr>
        <p:xfrm>
          <a:off x="694606" y="2958819"/>
          <a:ext cx="10801200" cy="3429405"/>
        </p:xfrm>
        <a:graphic>
          <a:graphicData uri="http://schemas.openxmlformats.org/drawingml/2006/table">
            <a:tbl>
              <a:tblPr firstRow="1" bandRow="1">
                <a:tableStyleId>{93296810-A885-4BE3-A3E7-6D5BEEA58F35}</a:tableStyleId>
              </a:tblPr>
              <a:tblGrid>
                <a:gridCol w="5400600">
                  <a:extLst>
                    <a:ext uri="{9D8B030D-6E8A-4147-A177-3AD203B41FA5}">
                      <a16:colId xmlns:a16="http://schemas.microsoft.com/office/drawing/2014/main" val="1558043979"/>
                    </a:ext>
                  </a:extLst>
                </a:gridCol>
                <a:gridCol w="5400600">
                  <a:extLst>
                    <a:ext uri="{9D8B030D-6E8A-4147-A177-3AD203B41FA5}">
                      <a16:colId xmlns:a16="http://schemas.microsoft.com/office/drawing/2014/main" val="1467753927"/>
                    </a:ext>
                  </a:extLst>
                </a:gridCol>
              </a:tblGrid>
              <a:tr h="686205">
                <a:tc>
                  <a:txBody>
                    <a:bodyPr/>
                    <a:lstStyle/>
                    <a:p>
                      <a:pPr algn="ct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Ключевые понятия</a:t>
                      </a:r>
                    </a:p>
                  </a:txBody>
                  <a:tcPr/>
                </a:tc>
                <a:tc>
                  <a:txBody>
                    <a:bodyPr/>
                    <a:lstStyle/>
                    <a:p>
                      <a:pPr algn="ct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Рисунки и схемы</a:t>
                      </a:r>
                    </a:p>
                  </a:txBody>
                  <a:tcPr/>
                </a:tc>
                <a:extLst>
                  <a:ext uri="{0D108BD9-81ED-4DB2-BD59-A6C34878D82A}">
                    <a16:rowId xmlns:a16="http://schemas.microsoft.com/office/drawing/2014/main" val="2572415010"/>
                  </a:ext>
                </a:extLst>
              </a:tr>
              <a:tr h="539121">
                <a:tc>
                  <a:txBody>
                    <a:bodyPr/>
                    <a:lstStyle/>
                    <a:p>
                      <a:endParaRPr lang="ru-RU" sz="2400" dirty="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a:txBody>
                  <a:tcPr/>
                </a:tc>
                <a:tc>
                  <a:txBody>
                    <a:bodyPr/>
                    <a:lstStyle/>
                    <a:p>
                      <a:endParaRPr lang="ru-RU"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2372243"/>
                  </a:ext>
                </a:extLst>
              </a:tr>
              <a:tr h="539121">
                <a:tc>
                  <a:txBody>
                    <a:bodyPr/>
                    <a:lstStyle/>
                    <a:p>
                      <a:endParaRPr lang="ru-RU" sz="2400" dirty="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a:txBody>
                  <a:tcPr/>
                </a:tc>
                <a:tc>
                  <a:txBody>
                    <a:bodyPr/>
                    <a:lstStyle/>
                    <a:p>
                      <a:endParaRPr lang="ru-RU"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4298056"/>
                  </a:ext>
                </a:extLst>
              </a:tr>
            </a:tbl>
          </a:graphicData>
        </a:graphic>
      </p:graphicFrame>
    </p:spTree>
    <p:extLst>
      <p:ext uri="{BB962C8B-B14F-4D97-AF65-F5344CB8AC3E}">
        <p14:creationId xmlns:p14="http://schemas.microsoft.com/office/powerpoint/2010/main" val="1029048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62958" y="2924944"/>
            <a:ext cx="8204697" cy="286232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Контроль и оценка деятельности учеников</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extLst>
      <p:ext uri="{BB962C8B-B14F-4D97-AF65-F5344CB8AC3E}">
        <p14:creationId xmlns:p14="http://schemas.microsoft.com/office/powerpoint/2010/main" val="2433895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9. Используйте разные формы оценивания и контроля</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pic>
        <p:nvPicPr>
          <p:cNvPr id="4" name="Рисунок 6"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0DF95AAA-ACA2-44A3-ABA8-156C90226320}"/>
              </a:ext>
            </a:extLst>
          </p:cNvPr>
          <p:cNvPicPr>
            <a:picLocks noChangeAspect="1"/>
          </p:cNvPicPr>
          <p:nvPr/>
        </p:nvPicPr>
        <p:blipFill>
          <a:blip r:embed="rId4"/>
          <a:stretch>
            <a:fillRect/>
          </a:stretch>
        </p:blipFill>
        <p:spPr>
          <a:xfrm>
            <a:off x="231544" y="1608039"/>
            <a:ext cx="11433229" cy="5178289"/>
          </a:xfrm>
          <a:prstGeom prst="rect">
            <a:avLst/>
          </a:prstGeom>
        </p:spPr>
      </p:pic>
    </p:spTree>
    <p:extLst>
      <p:ext uri="{BB962C8B-B14F-4D97-AF65-F5344CB8AC3E}">
        <p14:creationId xmlns:p14="http://schemas.microsoft.com/office/powerpoint/2010/main" val="3192399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Примеры формирующего оценивания после урока</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10" name="Схема 9">
            <a:extLst>
              <a:ext uri="{FF2B5EF4-FFF2-40B4-BE49-F238E27FC236}">
                <a16:creationId xmlns:a16="http://schemas.microsoft.com/office/drawing/2014/main" id="{2F381D73-FBAE-403B-B6B4-4688B0CE6E91}"/>
              </a:ext>
            </a:extLst>
          </p:cNvPr>
          <p:cNvGraphicFramePr/>
          <p:nvPr>
            <p:extLst>
              <p:ext uri="{D42A27DB-BD31-4B8C-83A1-F6EECF244321}">
                <p14:modId xmlns:p14="http://schemas.microsoft.com/office/powerpoint/2010/main" val="294586130"/>
              </p:ext>
            </p:extLst>
          </p:nvPr>
        </p:nvGraphicFramePr>
        <p:xfrm>
          <a:off x="26683" y="1556792"/>
          <a:ext cx="11613139" cy="5461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2087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Индекс-карточки</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Объект 7">
            <a:extLst>
              <a:ext uri="{FF2B5EF4-FFF2-40B4-BE49-F238E27FC236}">
                <a16:creationId xmlns:a16="http://schemas.microsoft.com/office/drawing/2014/main" id="{2CE3D6AA-740A-4112-B50D-D18A6CC96825}"/>
              </a:ext>
            </a:extLst>
          </p:cNvPr>
          <p:cNvGraphicFramePr>
            <a:graphicFrameLocks/>
          </p:cNvGraphicFramePr>
          <p:nvPr>
            <p:extLst>
              <p:ext uri="{D42A27DB-BD31-4B8C-83A1-F6EECF244321}">
                <p14:modId xmlns:p14="http://schemas.microsoft.com/office/powerpoint/2010/main" val="4111594901"/>
              </p:ext>
            </p:extLst>
          </p:nvPr>
        </p:nvGraphicFramePr>
        <p:xfrm>
          <a:off x="478582" y="1772816"/>
          <a:ext cx="5976664" cy="4672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Прямоугольник 1">
            <a:extLst>
              <a:ext uri="{FF2B5EF4-FFF2-40B4-BE49-F238E27FC236}">
                <a16:creationId xmlns:a16="http://schemas.microsoft.com/office/drawing/2014/main" id="{C3985E71-ED39-491C-B131-B90AF37EAF97}"/>
              </a:ext>
            </a:extLst>
          </p:cNvPr>
          <p:cNvSpPr/>
          <p:nvPr/>
        </p:nvSpPr>
        <p:spPr>
          <a:xfrm>
            <a:off x="6959302" y="1916832"/>
            <a:ext cx="4899206" cy="3711337"/>
          </a:xfrm>
          <a:prstGeom prst="rect">
            <a:avLst/>
          </a:prstGeom>
        </p:spPr>
        <p:txBody>
          <a:bodyPr wrap="square">
            <a:spAutoFit/>
          </a:bodyPr>
          <a:lstStyle/>
          <a:p>
            <a:pPr>
              <a:lnSpc>
                <a:spcPct val="120000"/>
              </a:lnSpc>
              <a:spcAft>
                <a:spcPts val="0"/>
              </a:spcAft>
            </a:pPr>
            <a:r>
              <a:rPr lang="ru-RU" sz="2200" dirty="0">
                <a:solidFill>
                  <a:srgbClr val="002060"/>
                </a:solidFill>
                <a:latin typeface="Arial" panose="020B0604020202020204" pitchFamily="34" charset="0"/>
                <a:cs typeface="Arial" panose="020B0604020202020204" pitchFamily="34" charset="0"/>
              </a:rPr>
              <a:t>Вы и ваши ученики (во время самооценки) оцениваете предметные результаты. </a:t>
            </a:r>
          </a:p>
          <a:p>
            <a:pPr>
              <a:lnSpc>
                <a:spcPct val="120000"/>
              </a:lnSpc>
              <a:spcAft>
                <a:spcPts val="0"/>
              </a:spcAft>
            </a:pPr>
            <a:r>
              <a:rPr lang="ru-RU" sz="2200" dirty="0">
                <a:solidFill>
                  <a:srgbClr val="002060"/>
                </a:solidFill>
                <a:latin typeface="Arial" panose="020B0604020202020204" pitchFamily="34" charset="0"/>
                <a:cs typeface="Arial" panose="020B0604020202020204" pitchFamily="34" charset="0"/>
              </a:rPr>
              <a:t>Цель – анализ трудностей, которые возникли у обучающихся </a:t>
            </a:r>
            <a:br>
              <a:rPr lang="ru-RU" sz="2200" dirty="0">
                <a:solidFill>
                  <a:srgbClr val="002060"/>
                </a:solidFill>
                <a:latin typeface="Arial" panose="020B0604020202020204" pitchFamily="34" charset="0"/>
                <a:cs typeface="Arial" panose="020B0604020202020204" pitchFamily="34" charset="0"/>
              </a:rPr>
            </a:br>
            <a:r>
              <a:rPr lang="ru-RU" sz="2200" dirty="0">
                <a:solidFill>
                  <a:srgbClr val="002060"/>
                </a:solidFill>
                <a:latin typeface="Arial" panose="020B0604020202020204" pitchFamily="34" charset="0"/>
                <a:cs typeface="Arial" panose="020B0604020202020204" pitchFamily="34" charset="0"/>
              </a:rPr>
              <a:t>в результате изучения темы; повторение материала, необходимого для дополнительного объяснения, закрепления</a:t>
            </a:r>
          </a:p>
        </p:txBody>
      </p:sp>
    </p:spTree>
    <p:extLst>
      <p:ext uri="{BB962C8B-B14F-4D97-AF65-F5344CB8AC3E}">
        <p14:creationId xmlns:p14="http://schemas.microsoft.com/office/powerpoint/2010/main" val="904391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Пятиминутное эссе</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Объект 7">
            <a:extLst>
              <a:ext uri="{FF2B5EF4-FFF2-40B4-BE49-F238E27FC236}">
                <a16:creationId xmlns:a16="http://schemas.microsoft.com/office/drawing/2014/main" id="{94F1C8ED-0220-4D64-A7E2-4FAC902F1F4A}"/>
              </a:ext>
            </a:extLst>
          </p:cNvPr>
          <p:cNvGraphicFramePr>
            <a:graphicFrameLocks noGrp="1"/>
          </p:cNvGraphicFramePr>
          <p:nvPr>
            <p:ph sz="half" idx="1"/>
            <p:extLst>
              <p:ext uri="{D42A27DB-BD31-4B8C-83A1-F6EECF244321}">
                <p14:modId xmlns:p14="http://schemas.microsoft.com/office/powerpoint/2010/main" val="2314476710"/>
              </p:ext>
            </p:extLst>
          </p:nvPr>
        </p:nvGraphicFramePr>
        <p:xfrm>
          <a:off x="406574" y="1988840"/>
          <a:ext cx="5688632" cy="4723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Заголовок 3">
            <a:extLst>
              <a:ext uri="{FF2B5EF4-FFF2-40B4-BE49-F238E27FC236}">
                <a16:creationId xmlns:a16="http://schemas.microsoft.com/office/drawing/2014/main" id="{B7C162AF-AEE7-4943-BD2B-E223611A7060}"/>
              </a:ext>
            </a:extLst>
          </p:cNvPr>
          <p:cNvSpPr txBox="1">
            <a:spLocks/>
          </p:cNvSpPr>
          <p:nvPr/>
        </p:nvSpPr>
        <p:spPr>
          <a:xfrm>
            <a:off x="3934966" y="2492896"/>
            <a:ext cx="5127923" cy="26884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500" b="1" dirty="0">
                <a:solidFill>
                  <a:schemeClr val="accent6">
                    <a:lumMod val="50000"/>
                  </a:schemeClr>
                </a:solidFill>
                <a:latin typeface="Arial" panose="020B0604020202020204" pitchFamily="34" charset="0"/>
                <a:cs typeface="Arial" panose="020B0604020202020204" pitchFamily="34" charset="0"/>
              </a:rPr>
              <a:t>Вопросы, </a:t>
            </a:r>
          </a:p>
          <a:p>
            <a:r>
              <a:rPr lang="ru-RU" sz="2500" b="1" dirty="0">
                <a:solidFill>
                  <a:schemeClr val="accent6">
                    <a:lumMod val="50000"/>
                  </a:schemeClr>
                </a:solidFill>
                <a:latin typeface="Arial" panose="020B0604020202020204" pitchFamily="34" charset="0"/>
                <a:cs typeface="Arial" panose="020B0604020202020204" pitchFamily="34" charset="0"/>
              </a:rPr>
              <a:t>на которые</a:t>
            </a:r>
            <a:br>
              <a:rPr lang="ru-RU" sz="2500" b="1" dirty="0">
                <a:solidFill>
                  <a:schemeClr val="accent6">
                    <a:lumMod val="50000"/>
                  </a:schemeClr>
                </a:solidFill>
                <a:latin typeface="Arial" panose="020B0604020202020204" pitchFamily="34" charset="0"/>
                <a:cs typeface="Arial" panose="020B0604020202020204" pitchFamily="34" charset="0"/>
              </a:rPr>
            </a:br>
            <a:r>
              <a:rPr lang="ru-RU" sz="2500" b="1" dirty="0">
                <a:solidFill>
                  <a:schemeClr val="accent6">
                    <a:lumMod val="50000"/>
                  </a:schemeClr>
                </a:solidFill>
                <a:latin typeface="Arial" panose="020B0604020202020204" pitchFamily="34" charset="0"/>
                <a:cs typeface="Arial" panose="020B0604020202020204" pitchFamily="34" charset="0"/>
              </a:rPr>
              <a:t>ученик </a:t>
            </a:r>
            <a:br>
              <a:rPr lang="ru-RU" sz="2500" b="1" dirty="0">
                <a:solidFill>
                  <a:schemeClr val="accent6">
                    <a:lumMod val="50000"/>
                  </a:schemeClr>
                </a:solidFill>
                <a:latin typeface="Arial" panose="020B0604020202020204" pitchFamily="34" charset="0"/>
                <a:cs typeface="Arial" panose="020B0604020202020204" pitchFamily="34" charset="0"/>
              </a:rPr>
            </a:br>
            <a:r>
              <a:rPr lang="ru-RU" sz="2500" b="1" dirty="0">
                <a:solidFill>
                  <a:schemeClr val="accent6">
                    <a:lumMod val="50000"/>
                  </a:schemeClr>
                </a:solidFill>
                <a:latin typeface="Arial" panose="020B0604020202020204" pitchFamily="34" charset="0"/>
                <a:cs typeface="Arial" panose="020B0604020202020204" pitchFamily="34" charset="0"/>
              </a:rPr>
              <a:t>отвечает в эссе</a:t>
            </a:r>
          </a:p>
        </p:txBody>
      </p:sp>
      <p:sp>
        <p:nvSpPr>
          <p:cNvPr id="7" name="Прямоугольник 6">
            <a:extLst>
              <a:ext uri="{FF2B5EF4-FFF2-40B4-BE49-F238E27FC236}">
                <a16:creationId xmlns:a16="http://schemas.microsoft.com/office/drawing/2014/main" id="{AE2B6D2D-CF4F-4378-8632-DF59F75CF962}"/>
              </a:ext>
            </a:extLst>
          </p:cNvPr>
          <p:cNvSpPr/>
          <p:nvPr/>
        </p:nvSpPr>
        <p:spPr>
          <a:xfrm>
            <a:off x="7031310" y="2490704"/>
            <a:ext cx="4899206" cy="3305072"/>
          </a:xfrm>
          <a:prstGeom prst="rect">
            <a:avLst/>
          </a:prstGeom>
        </p:spPr>
        <p:txBody>
          <a:bodyPr wrap="square">
            <a:spAutoFit/>
          </a:bodyPr>
          <a:lstStyle/>
          <a:p>
            <a:pPr>
              <a:lnSpc>
                <a:spcPct val="120000"/>
              </a:lnSpc>
              <a:spcAft>
                <a:spcPts val="0"/>
              </a:spcAft>
            </a:pPr>
            <a:r>
              <a:rPr lang="ru-RU" sz="2200" dirty="0">
                <a:solidFill>
                  <a:srgbClr val="002060"/>
                </a:solidFill>
                <a:latin typeface="Arial" panose="020B0604020202020204" pitchFamily="34" charset="0"/>
                <a:cs typeface="Arial" panose="020B0604020202020204" pitchFamily="34" charset="0"/>
              </a:rPr>
              <a:t>Вы и ваши ученики оцениваете предметные результаты. </a:t>
            </a:r>
          </a:p>
          <a:p>
            <a:pPr>
              <a:lnSpc>
                <a:spcPct val="120000"/>
              </a:lnSpc>
              <a:spcAft>
                <a:spcPts val="0"/>
              </a:spcAft>
            </a:pPr>
            <a:r>
              <a:rPr lang="ru-RU" sz="2200" dirty="0">
                <a:solidFill>
                  <a:srgbClr val="002060"/>
                </a:solidFill>
                <a:latin typeface="Arial" panose="020B0604020202020204" pitchFamily="34" charset="0"/>
                <a:cs typeface="Arial" panose="020B0604020202020204" pitchFamily="34" charset="0"/>
              </a:rPr>
              <a:t>Цель – анализ трудностей, которые возникли у обучающихся </a:t>
            </a:r>
            <a:br>
              <a:rPr lang="ru-RU" sz="2200" dirty="0">
                <a:solidFill>
                  <a:srgbClr val="002060"/>
                </a:solidFill>
                <a:latin typeface="Arial" panose="020B0604020202020204" pitchFamily="34" charset="0"/>
                <a:cs typeface="Arial" panose="020B0604020202020204" pitchFamily="34" charset="0"/>
              </a:rPr>
            </a:br>
            <a:r>
              <a:rPr lang="ru-RU" sz="2200" dirty="0">
                <a:solidFill>
                  <a:srgbClr val="002060"/>
                </a:solidFill>
                <a:latin typeface="Arial" panose="020B0604020202020204" pitchFamily="34" charset="0"/>
                <a:cs typeface="Arial" panose="020B0604020202020204" pitchFamily="34" charset="0"/>
              </a:rPr>
              <a:t>в результате изучения темы; повторение материала, необходимого для дополнительного объяснения, закрепления</a:t>
            </a:r>
          </a:p>
        </p:txBody>
      </p:sp>
    </p:spTree>
    <p:extLst>
      <p:ext uri="{BB962C8B-B14F-4D97-AF65-F5344CB8AC3E}">
        <p14:creationId xmlns:p14="http://schemas.microsoft.com/office/powerpoint/2010/main" val="2900542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Недельный отчет</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3" name="Прямоугольник 2">
            <a:extLst>
              <a:ext uri="{FF2B5EF4-FFF2-40B4-BE49-F238E27FC236}">
                <a16:creationId xmlns:a16="http://schemas.microsoft.com/office/drawing/2014/main" id="{5413AC43-9B20-482E-ACE6-567FDD9FEB4C}"/>
              </a:ext>
            </a:extLst>
          </p:cNvPr>
          <p:cNvSpPr/>
          <p:nvPr/>
        </p:nvSpPr>
        <p:spPr>
          <a:xfrm>
            <a:off x="6961239" y="1632268"/>
            <a:ext cx="5141862" cy="5373779"/>
          </a:xfrm>
          <a:prstGeom prst="rect">
            <a:avLst/>
          </a:prstGeom>
        </p:spPr>
        <p:txBody>
          <a:bodyPr wrap="square">
            <a:spAutoFit/>
          </a:bodyPr>
          <a:lstStyle/>
          <a:p>
            <a:pPr>
              <a:lnSpc>
                <a:spcPct val="120000"/>
              </a:lnSpc>
              <a:spcAft>
                <a:spcPts val="0"/>
              </a:spcAft>
            </a:pPr>
            <a: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Вы и учащиеся (во время самооценки) оцениваете метапредметные </a:t>
            </a:r>
            <a:b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и предметные результаты.</a:t>
            </a:r>
          </a:p>
          <a:p>
            <a:pPr>
              <a:lnSpc>
                <a:spcPct val="120000"/>
              </a:lnSpc>
              <a:spcAft>
                <a:spcPts val="0"/>
              </a:spcAft>
              <a:tabLst>
                <a:tab pos="457200" algn="l"/>
              </a:tabLst>
            </a:pPr>
            <a: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Вы узнаете о затруднениях</a:t>
            </a:r>
            <a:b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и ошибочных понятиях, сформированных </a:t>
            </a:r>
            <a:b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у учеников; получаете полезную обратную связь и реорганизуете содержание курса; лучше понимаете, как учащийся осознает собственную учебную деятельность</a:t>
            </a:r>
          </a:p>
          <a:p>
            <a:pPr indent="450215">
              <a:lnSpc>
                <a:spcPct val="120000"/>
              </a:lnSpc>
              <a:spcAft>
                <a:spcPts val="0"/>
              </a:spcAft>
            </a:pPr>
            <a:endParaRPr lang="ru-RU" sz="2200" dirty="0">
              <a:solidFill>
                <a:srgbClr val="002060"/>
              </a:solidFill>
              <a:latin typeface="Arial" panose="020B0604020202020204" pitchFamily="34" charset="0"/>
              <a:cs typeface="Arial" panose="020B0604020202020204" pitchFamily="34" charset="0"/>
            </a:endParaRPr>
          </a:p>
        </p:txBody>
      </p:sp>
      <p:graphicFrame>
        <p:nvGraphicFramePr>
          <p:cNvPr id="6" name="Схема 5">
            <a:extLst>
              <a:ext uri="{FF2B5EF4-FFF2-40B4-BE49-F238E27FC236}">
                <a16:creationId xmlns:a16="http://schemas.microsoft.com/office/drawing/2014/main" id="{9035CF97-DE61-41D7-80C7-64DABA3E6D4F}"/>
              </a:ext>
            </a:extLst>
          </p:cNvPr>
          <p:cNvGraphicFramePr/>
          <p:nvPr>
            <p:extLst>
              <p:ext uri="{D42A27DB-BD31-4B8C-83A1-F6EECF244321}">
                <p14:modId xmlns:p14="http://schemas.microsoft.com/office/powerpoint/2010/main" val="677682252"/>
              </p:ext>
            </p:extLst>
          </p:nvPr>
        </p:nvGraphicFramePr>
        <p:xfrm>
          <a:off x="190551" y="1366790"/>
          <a:ext cx="6572023" cy="5374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5097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Примеры формирующего оценивания на уроке</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Схема 5">
            <a:extLst>
              <a:ext uri="{FF2B5EF4-FFF2-40B4-BE49-F238E27FC236}">
                <a16:creationId xmlns:a16="http://schemas.microsoft.com/office/drawing/2014/main" id="{4FDFA772-40A4-46EB-A6F0-44D8531B155D}"/>
              </a:ext>
            </a:extLst>
          </p:cNvPr>
          <p:cNvGraphicFramePr/>
          <p:nvPr>
            <p:extLst>
              <p:ext uri="{D42A27DB-BD31-4B8C-83A1-F6EECF244321}">
                <p14:modId xmlns:p14="http://schemas.microsoft.com/office/powerpoint/2010/main" val="1505483993"/>
              </p:ext>
            </p:extLst>
          </p:nvPr>
        </p:nvGraphicFramePr>
        <p:xfrm>
          <a:off x="0" y="1556792"/>
          <a:ext cx="11783838" cy="5461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5262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Сигналы рукой</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3" name="Прямоугольник 2">
            <a:extLst>
              <a:ext uri="{FF2B5EF4-FFF2-40B4-BE49-F238E27FC236}">
                <a16:creationId xmlns:a16="http://schemas.microsoft.com/office/drawing/2014/main" id="{5413AC43-9B20-482E-ACE6-567FDD9FEB4C}"/>
              </a:ext>
            </a:extLst>
          </p:cNvPr>
          <p:cNvSpPr/>
          <p:nvPr/>
        </p:nvSpPr>
        <p:spPr>
          <a:xfrm>
            <a:off x="6943082" y="1930778"/>
            <a:ext cx="5141862" cy="4450001"/>
          </a:xfrm>
          <a:prstGeom prst="rect">
            <a:avLst/>
          </a:prstGeom>
        </p:spPr>
        <p:txBody>
          <a:bodyPr wrap="square">
            <a:spAutoFit/>
          </a:bodyPr>
          <a:lstStyle/>
          <a:p>
            <a:pPr>
              <a:lnSpc>
                <a:spcPct val="120000"/>
              </a:lnSpc>
            </a:pPr>
            <a:r>
              <a:rPr lang="ru-RU" sz="2400" dirty="0">
                <a:solidFill>
                  <a:srgbClr val="002060"/>
                </a:solidFill>
                <a:latin typeface="Arial" panose="020B0604020202020204" pitchFamily="34" charset="0"/>
                <a:cs typeface="Arial" panose="020B0604020202020204" pitchFamily="34" charset="0"/>
              </a:rPr>
              <a:t>Учитель предлагает обучающимся показывать сигналы рукой, которые обозначают понимание или непонимание изучаемого материала.</a:t>
            </a:r>
          </a:p>
          <a:p>
            <a:pPr>
              <a:lnSpc>
                <a:spcPct val="120000"/>
              </a:lnSpc>
            </a:pPr>
            <a:r>
              <a:rPr lang="ru-RU" sz="2400" dirty="0">
                <a:solidFill>
                  <a:srgbClr val="002060"/>
                </a:solidFill>
                <a:latin typeface="Arial" panose="020B0604020202020204" pitchFamily="34" charset="0"/>
                <a:cs typeface="Arial" panose="020B0604020202020204" pitchFamily="34" charset="0"/>
              </a:rPr>
              <a:t>Учитель и учащиеся (во время самооценки) оценивают метапредметные и предметные результаты</a:t>
            </a:r>
          </a:p>
          <a:p>
            <a:pPr indent="450215">
              <a:lnSpc>
                <a:spcPct val="120000"/>
              </a:lnSpc>
              <a:spcAft>
                <a:spcPts val="0"/>
              </a:spcAft>
            </a:pPr>
            <a:endParaRPr lang="ru-RU" sz="2200" dirty="0">
              <a:solidFill>
                <a:srgbClr val="002060"/>
              </a:solidFill>
              <a:latin typeface="Arial" panose="020B0604020202020204" pitchFamily="34" charset="0"/>
              <a:cs typeface="Arial" panose="020B0604020202020204" pitchFamily="34" charset="0"/>
            </a:endParaRPr>
          </a:p>
        </p:txBody>
      </p:sp>
      <p:graphicFrame>
        <p:nvGraphicFramePr>
          <p:cNvPr id="12" name="Схема 11">
            <a:extLst>
              <a:ext uri="{FF2B5EF4-FFF2-40B4-BE49-F238E27FC236}">
                <a16:creationId xmlns:a16="http://schemas.microsoft.com/office/drawing/2014/main" id="{2F3C7F49-18EA-4B37-A0E7-277B8485D6A6}"/>
              </a:ext>
            </a:extLst>
          </p:cNvPr>
          <p:cNvGraphicFramePr/>
          <p:nvPr>
            <p:extLst>
              <p:ext uri="{D42A27DB-BD31-4B8C-83A1-F6EECF244321}">
                <p14:modId xmlns:p14="http://schemas.microsoft.com/office/powerpoint/2010/main" val="2024687743"/>
              </p:ext>
            </p:extLst>
          </p:nvPr>
        </p:nvGraphicFramePr>
        <p:xfrm>
          <a:off x="-899504" y="1632268"/>
          <a:ext cx="8712968" cy="5047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Рисунок 12" descr="Знак одобрения">
            <a:extLst>
              <a:ext uri="{FF2B5EF4-FFF2-40B4-BE49-F238E27FC236}">
                <a16:creationId xmlns:a16="http://schemas.microsoft.com/office/drawing/2014/main" id="{E5229FD6-1D5F-4B2E-A31A-A5C0E092BCB9}"/>
              </a:ext>
            </a:extLst>
          </p:cNvPr>
          <p:cNvPicPr>
            <a:picLocks noChangeAspect="1"/>
          </p:cNvPicPr>
          <p:nvPr/>
        </p:nvPicPr>
        <p:blipFill>
          <a:blip r:embed="rId9" cstate="print">
            <a:extLst>
              <a:ext uri="{96DAC541-7B7A-43D3-8B79-37D633B846F1}">
                <asvg:svgBlip xmlns:asvg="http://schemas.microsoft.com/office/drawing/2016/SVG/main" r:embed="rId10"/>
              </a:ext>
            </a:extLst>
          </a:blip>
          <a:stretch>
            <a:fillRect/>
          </a:stretch>
        </p:blipFill>
        <p:spPr>
          <a:xfrm>
            <a:off x="105469" y="1320821"/>
            <a:ext cx="1552539" cy="1552741"/>
          </a:xfrm>
          <a:prstGeom prst="rect">
            <a:avLst/>
          </a:prstGeom>
        </p:spPr>
      </p:pic>
      <p:pic>
        <p:nvPicPr>
          <p:cNvPr id="14" name="Рисунок 13" descr="Знак одобрения">
            <a:extLst>
              <a:ext uri="{FF2B5EF4-FFF2-40B4-BE49-F238E27FC236}">
                <a16:creationId xmlns:a16="http://schemas.microsoft.com/office/drawing/2014/main" id="{0566B82E-1B61-49D7-82A3-D8BA328341D5}"/>
              </a:ext>
            </a:extLst>
          </p:cNvPr>
          <p:cNvPicPr>
            <a:picLocks noChangeAspect="1"/>
          </p:cNvPicPr>
          <p:nvPr/>
        </p:nvPicPr>
        <p:blipFill>
          <a:blip r:embed="rId9" cstate="print">
            <a:extLst>
              <a:ext uri="{96DAC541-7B7A-43D3-8B79-37D633B846F1}">
                <asvg:svgBlip xmlns:asvg="http://schemas.microsoft.com/office/drawing/2016/SVG/main" r:embed="rId10"/>
              </a:ext>
            </a:extLst>
          </a:blip>
          <a:stretch>
            <a:fillRect/>
          </a:stretch>
        </p:blipFill>
        <p:spPr>
          <a:xfrm rot="10800000">
            <a:off x="149926" y="3542786"/>
            <a:ext cx="1552539" cy="1552741"/>
          </a:xfrm>
          <a:prstGeom prst="rect">
            <a:avLst/>
          </a:prstGeom>
        </p:spPr>
      </p:pic>
      <p:pic>
        <p:nvPicPr>
          <p:cNvPr id="15" name="Рисунок 14" descr="Знак одобрения">
            <a:extLst>
              <a:ext uri="{FF2B5EF4-FFF2-40B4-BE49-F238E27FC236}">
                <a16:creationId xmlns:a16="http://schemas.microsoft.com/office/drawing/2014/main" id="{55C97CB4-E315-432D-AEB8-C01BC1C5B8D6}"/>
              </a:ext>
            </a:extLst>
          </p:cNvPr>
          <p:cNvPicPr>
            <a:picLocks noChangeAspect="1"/>
          </p:cNvPicPr>
          <p:nvPr/>
        </p:nvPicPr>
        <p:blipFill>
          <a:blip r:embed="rId9" cstate="print">
            <a:extLst>
              <a:ext uri="{96DAC541-7B7A-43D3-8B79-37D633B846F1}">
                <asvg:svgBlip xmlns:asvg="http://schemas.microsoft.com/office/drawing/2016/SVG/main" r:embed="rId10"/>
              </a:ext>
            </a:extLst>
          </a:blip>
          <a:stretch>
            <a:fillRect/>
          </a:stretch>
        </p:blipFill>
        <p:spPr>
          <a:xfrm rot="16200000">
            <a:off x="-16009" y="5225833"/>
            <a:ext cx="1552741" cy="1552539"/>
          </a:xfrm>
          <a:prstGeom prst="rect">
            <a:avLst/>
          </a:prstGeom>
        </p:spPr>
      </p:pic>
    </p:spTree>
    <p:extLst>
      <p:ext uri="{BB962C8B-B14F-4D97-AF65-F5344CB8AC3E}">
        <p14:creationId xmlns:p14="http://schemas.microsoft.com/office/powerpoint/2010/main" val="153543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2922" y="-21658"/>
            <a:ext cx="9067491"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Как проявляется эмоционально-мотивационная установка урока</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graphicFrame>
        <p:nvGraphicFramePr>
          <p:cNvPr id="7" name="Схема 6"/>
          <p:cNvGraphicFramePr/>
          <p:nvPr/>
        </p:nvGraphicFramePr>
        <p:xfrm>
          <a:off x="-187329" y="1549264"/>
          <a:ext cx="6696744" cy="51571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Стрелка вправо 11"/>
          <p:cNvSpPr/>
          <p:nvPr/>
        </p:nvSpPr>
        <p:spPr bwMode="auto">
          <a:xfrm>
            <a:off x="5965736" y="2640923"/>
            <a:ext cx="2088232" cy="294964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25000" dirty="0">
                <a:ln>
                  <a:noFill/>
                </a:ln>
                <a:solidFill>
                  <a:schemeClr val="bg1"/>
                </a:solidFill>
                <a:effectLst>
                  <a:outerShdw blurRad="38100" dist="38100" dir="2700000" algn="tl">
                    <a:srgbClr val="000000">
                      <a:alpha val="43137"/>
                    </a:srgbClr>
                  </a:outerShdw>
                </a:effectLst>
                <a:latin typeface="Arial" charset="0"/>
              </a:rPr>
              <a:t>   ГЛАВНОЕ</a:t>
            </a:r>
          </a:p>
        </p:txBody>
      </p:sp>
      <p:sp>
        <p:nvSpPr>
          <p:cNvPr id="13" name="Прямоугольник 12"/>
          <p:cNvSpPr/>
          <p:nvPr/>
        </p:nvSpPr>
        <p:spPr>
          <a:xfrm>
            <a:off x="7391350" y="2564904"/>
            <a:ext cx="5015087" cy="2862322"/>
          </a:xfrm>
          <a:prstGeom prst="rect">
            <a:avLst/>
          </a:prstGeom>
          <a:noFill/>
        </p:spPr>
        <p:txBody>
          <a:bodyPr wrap="square" lIns="91440" tIns="45720" rIns="91440" bIns="45720">
            <a:spAutoFit/>
          </a:bodyPr>
          <a:lstStyle/>
          <a:p>
            <a:pPr algn="ctr"/>
            <a: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t>Насколько </a:t>
            </a:r>
            <a:b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br>
            <a: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t>психологически </a:t>
            </a:r>
            <a:b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br>
            <a: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t>комфортно </a:t>
            </a:r>
            <a:b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br>
            <a: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t>каждому ученику</a:t>
            </a:r>
            <a:b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br>
            <a: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t> и учителю?</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Овал 11">
            <a:extLst>
              <a:ext uri="{FF2B5EF4-FFF2-40B4-BE49-F238E27FC236}">
                <a16:creationId xmlns:a16="http://schemas.microsoft.com/office/drawing/2014/main" id="{2F585816-5E6D-4F36-AEA3-7234CE08961E}"/>
              </a:ext>
            </a:extLst>
          </p:cNvPr>
          <p:cNvSpPr/>
          <p:nvPr/>
        </p:nvSpPr>
        <p:spPr>
          <a:xfrm>
            <a:off x="4466786" y="1511198"/>
            <a:ext cx="3130951" cy="3110014"/>
          </a:xfrm>
          <a:prstGeom prst="ellipse">
            <a:avLst/>
          </a:prstGeom>
          <a:solidFill>
            <a:srgbClr val="FFFF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FE38B875-CDE3-4FF3-AB5B-88765779CEE2}"/>
              </a:ext>
            </a:extLst>
          </p:cNvPr>
          <p:cNvSpPr/>
          <p:nvPr/>
        </p:nvSpPr>
        <p:spPr>
          <a:xfrm>
            <a:off x="8608999" y="1459793"/>
            <a:ext cx="3130951" cy="3110014"/>
          </a:xfrm>
          <a:prstGeom prst="ellipse">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3" name="Выноска: линия 2">
            <a:extLst>
              <a:ext uri="{FF2B5EF4-FFF2-40B4-BE49-F238E27FC236}">
                <a16:creationId xmlns:a16="http://schemas.microsoft.com/office/drawing/2014/main" id="{EFA0B3D7-070B-49B0-BCDB-10F2188CAF40}"/>
              </a:ext>
            </a:extLst>
          </p:cNvPr>
          <p:cNvSpPr/>
          <p:nvPr/>
        </p:nvSpPr>
        <p:spPr>
          <a:xfrm>
            <a:off x="8897340" y="4797737"/>
            <a:ext cx="3130951" cy="1759262"/>
          </a:xfrm>
          <a:prstGeom prst="borderCallout1">
            <a:avLst>
              <a:gd name="adj1" fmla="val 18750"/>
              <a:gd name="adj2" fmla="val -8333"/>
              <a:gd name="adj3" fmla="val -44016"/>
              <a:gd name="adj4" fmla="val 517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2400" dirty="0">
                <a:latin typeface="Arial" panose="020B0604020202020204" pitchFamily="34" charset="0"/>
                <a:cs typeface="Arial" panose="020B0604020202020204" pitchFamily="34" charset="0"/>
              </a:rPr>
              <a:t>Зеленая карточка – «ПОНИМАЮ»</a:t>
            </a:r>
          </a:p>
        </p:txBody>
      </p:sp>
      <p:sp>
        <p:nvSpPr>
          <p:cNvPr id="9" name="Выноска: линия 8">
            <a:extLst>
              <a:ext uri="{FF2B5EF4-FFF2-40B4-BE49-F238E27FC236}">
                <a16:creationId xmlns:a16="http://schemas.microsoft.com/office/drawing/2014/main" id="{06BD1FFE-1CC6-4998-BDAA-7DF98B1884EA}"/>
              </a:ext>
            </a:extLst>
          </p:cNvPr>
          <p:cNvSpPr/>
          <p:nvPr/>
        </p:nvSpPr>
        <p:spPr>
          <a:xfrm>
            <a:off x="4560510" y="4797737"/>
            <a:ext cx="3630622" cy="1759262"/>
          </a:xfrm>
          <a:prstGeom prst="borderCallout1">
            <a:avLst>
              <a:gd name="adj1" fmla="val 18750"/>
              <a:gd name="adj2" fmla="val -8333"/>
              <a:gd name="adj3" fmla="val -39388"/>
              <a:gd name="adj4" fmla="val 2363"/>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400" dirty="0">
                <a:latin typeface="Arial" panose="020B0604020202020204" pitchFamily="34" charset="0"/>
                <a:cs typeface="Arial" panose="020B0604020202020204" pitchFamily="34" charset="0"/>
              </a:rPr>
              <a:t>Желтая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карточка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 «ЕСТЬ ВОПРОСЫ»</a:t>
            </a:r>
          </a:p>
        </p:txBody>
      </p:sp>
      <p:sp>
        <p:nvSpPr>
          <p:cNvPr id="11" name="Овал 10">
            <a:extLst>
              <a:ext uri="{FF2B5EF4-FFF2-40B4-BE49-F238E27FC236}">
                <a16:creationId xmlns:a16="http://schemas.microsoft.com/office/drawing/2014/main" id="{C41F76A4-648F-49F9-B6DD-0FD5568AD0D0}"/>
              </a:ext>
            </a:extLst>
          </p:cNvPr>
          <p:cNvSpPr/>
          <p:nvPr/>
        </p:nvSpPr>
        <p:spPr>
          <a:xfrm>
            <a:off x="324573" y="1480526"/>
            <a:ext cx="3130951" cy="3110014"/>
          </a:xfrm>
          <a:prstGeom prst="ellipse">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3" name="Выноска: линия 12">
            <a:extLst>
              <a:ext uri="{FF2B5EF4-FFF2-40B4-BE49-F238E27FC236}">
                <a16:creationId xmlns:a16="http://schemas.microsoft.com/office/drawing/2014/main" id="{5AADE7E6-79DD-4CD3-BEE8-CA086D7103E5}"/>
              </a:ext>
            </a:extLst>
          </p:cNvPr>
          <p:cNvSpPr/>
          <p:nvPr/>
        </p:nvSpPr>
        <p:spPr>
          <a:xfrm>
            <a:off x="583019" y="4797737"/>
            <a:ext cx="3271282" cy="1759262"/>
          </a:xfrm>
          <a:prstGeom prst="borderCallout1">
            <a:avLst>
              <a:gd name="adj1" fmla="val 18750"/>
              <a:gd name="adj2" fmla="val -8333"/>
              <a:gd name="adj3" fmla="val -41648"/>
              <a:gd name="adj4" fmla="val 8554"/>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400" dirty="0">
                <a:latin typeface="Arial" panose="020B0604020202020204" pitchFamily="34" charset="0"/>
                <a:cs typeface="Arial" panose="020B0604020202020204" pitchFamily="34" charset="0"/>
              </a:rPr>
              <a:t>Красная карточка –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«НЕ ПОНИМАЮ»</a:t>
            </a:r>
          </a:p>
        </p:txBody>
      </p:sp>
      <p:pic>
        <p:nvPicPr>
          <p:cNvPr id="14" name="Picture 2" descr="C:\Users\ymedvedeva\Desktop\Медведева\ПРЕЗЕНТАЦИИ\ЛОГОТИПЫ\SZDSH_CMYK - копия.png">
            <a:extLst>
              <a:ext uri="{FF2B5EF4-FFF2-40B4-BE49-F238E27FC236}">
                <a16:creationId xmlns:a16="http://schemas.microsoft.com/office/drawing/2014/main" id="{8C83D657-0E49-4986-8C01-38090A644B32}"/>
              </a:ext>
            </a:extLst>
          </p:cNvPr>
          <p:cNvPicPr>
            <a:picLocks noChangeAspect="1" noChangeArrowheads="1"/>
          </p:cNvPicPr>
          <p:nvPr/>
        </p:nvPicPr>
        <p:blipFill>
          <a:blip r:embed="rId4" cstate="print"/>
          <a:srcRect/>
          <a:stretch>
            <a:fillRect/>
          </a:stretch>
        </p:blipFill>
        <p:spPr bwMode="auto">
          <a:xfrm>
            <a:off x="1658008" y="287224"/>
            <a:ext cx="1309429" cy="418934"/>
          </a:xfrm>
          <a:prstGeom prst="rect">
            <a:avLst/>
          </a:prstGeom>
          <a:noFill/>
        </p:spPr>
      </p:pic>
      <p:pic>
        <p:nvPicPr>
          <p:cNvPr id="15" name="Picture 3" descr="C:\Users\ymedvedeva\Desktop\Медведева\ПРЕЗЕНТАЦИИ\ЛОГОТИПЫ\Action+MCFR.png">
            <a:extLst>
              <a:ext uri="{FF2B5EF4-FFF2-40B4-BE49-F238E27FC236}">
                <a16:creationId xmlns:a16="http://schemas.microsoft.com/office/drawing/2014/main" id="{455C7FF6-7F81-417F-AFA1-0726AF94EDC5}"/>
              </a:ext>
            </a:extLst>
          </p:cNvPr>
          <p:cNvPicPr>
            <a:picLocks noChangeAspect="1" noChangeArrowheads="1"/>
          </p:cNvPicPr>
          <p:nvPr/>
        </p:nvPicPr>
        <p:blipFill>
          <a:blip r:embed="rId5" cstate="print"/>
          <a:srcRect/>
          <a:stretch>
            <a:fillRect/>
          </a:stretch>
        </p:blipFill>
        <p:spPr bwMode="auto">
          <a:xfrm>
            <a:off x="1029912" y="29638"/>
            <a:ext cx="1658760" cy="211596"/>
          </a:xfrm>
          <a:prstGeom prst="rect">
            <a:avLst/>
          </a:prstGeom>
          <a:noFill/>
        </p:spPr>
      </p:pic>
      <p:sp>
        <p:nvSpPr>
          <p:cNvPr id="16" name="Заголовок 1">
            <a:extLst>
              <a:ext uri="{FF2B5EF4-FFF2-40B4-BE49-F238E27FC236}">
                <a16:creationId xmlns:a16="http://schemas.microsoft.com/office/drawing/2014/main" id="{76266BB8-85CB-4427-975A-04098F0F2F7E}"/>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sz="48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Светофор</a:t>
            </a:r>
          </a:p>
        </p:txBody>
      </p:sp>
    </p:spTree>
    <p:extLst>
      <p:ext uri="{BB962C8B-B14F-4D97-AF65-F5344CB8AC3E}">
        <p14:creationId xmlns:p14="http://schemas.microsoft.com/office/powerpoint/2010/main" val="624564412"/>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4" name="Picture 2" descr="C:\Users\ymedvedeva\Desktop\Медведева\ПРЕЗЕНТАЦИИ\ЛОГОТИПЫ\SZDSH_CMYK - копия.png">
            <a:extLst>
              <a:ext uri="{FF2B5EF4-FFF2-40B4-BE49-F238E27FC236}">
                <a16:creationId xmlns:a16="http://schemas.microsoft.com/office/drawing/2014/main" id="{8C83D657-0E49-4986-8C01-38090A644B32}"/>
              </a:ext>
            </a:extLst>
          </p:cNvPr>
          <p:cNvPicPr>
            <a:picLocks noChangeAspect="1" noChangeArrowheads="1"/>
          </p:cNvPicPr>
          <p:nvPr/>
        </p:nvPicPr>
        <p:blipFill>
          <a:blip r:embed="rId4" cstate="print"/>
          <a:srcRect/>
          <a:stretch>
            <a:fillRect/>
          </a:stretch>
        </p:blipFill>
        <p:spPr bwMode="auto">
          <a:xfrm>
            <a:off x="1658008" y="287224"/>
            <a:ext cx="1309429" cy="418934"/>
          </a:xfrm>
          <a:prstGeom prst="rect">
            <a:avLst/>
          </a:prstGeom>
          <a:noFill/>
        </p:spPr>
      </p:pic>
      <p:pic>
        <p:nvPicPr>
          <p:cNvPr id="15" name="Picture 3" descr="C:\Users\ymedvedeva\Desktop\Медведева\ПРЕЗЕНТАЦИИ\ЛОГОТИПЫ\Action+MCFR.png">
            <a:extLst>
              <a:ext uri="{FF2B5EF4-FFF2-40B4-BE49-F238E27FC236}">
                <a16:creationId xmlns:a16="http://schemas.microsoft.com/office/drawing/2014/main" id="{455C7FF6-7F81-417F-AFA1-0726AF94EDC5}"/>
              </a:ext>
            </a:extLst>
          </p:cNvPr>
          <p:cNvPicPr>
            <a:picLocks noChangeAspect="1" noChangeArrowheads="1"/>
          </p:cNvPicPr>
          <p:nvPr/>
        </p:nvPicPr>
        <p:blipFill>
          <a:blip r:embed="rId5" cstate="print"/>
          <a:srcRect/>
          <a:stretch>
            <a:fillRect/>
          </a:stretch>
        </p:blipFill>
        <p:spPr bwMode="auto">
          <a:xfrm>
            <a:off x="1029912" y="29638"/>
            <a:ext cx="1658760" cy="211596"/>
          </a:xfrm>
          <a:prstGeom prst="rect">
            <a:avLst/>
          </a:prstGeom>
          <a:noFill/>
        </p:spPr>
      </p:pic>
      <p:sp>
        <p:nvSpPr>
          <p:cNvPr id="16" name="Заголовок 1">
            <a:extLst>
              <a:ext uri="{FF2B5EF4-FFF2-40B4-BE49-F238E27FC236}">
                <a16:creationId xmlns:a16="http://schemas.microsoft.com/office/drawing/2014/main" id="{76266BB8-85CB-4427-975A-04098F0F2F7E}"/>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sz="48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Поиск ошибок</a:t>
            </a:r>
          </a:p>
        </p:txBody>
      </p:sp>
      <p:graphicFrame>
        <p:nvGraphicFramePr>
          <p:cNvPr id="17" name="Схема 16">
            <a:extLst>
              <a:ext uri="{FF2B5EF4-FFF2-40B4-BE49-F238E27FC236}">
                <a16:creationId xmlns:a16="http://schemas.microsoft.com/office/drawing/2014/main" id="{6210A7D0-2DB1-4223-B0C1-955436F9E6D0}"/>
              </a:ext>
            </a:extLst>
          </p:cNvPr>
          <p:cNvGraphicFramePr/>
          <p:nvPr>
            <p:extLst>
              <p:ext uri="{D42A27DB-BD31-4B8C-83A1-F6EECF244321}">
                <p14:modId xmlns:p14="http://schemas.microsoft.com/office/powerpoint/2010/main" val="1289749304"/>
              </p:ext>
            </p:extLst>
          </p:nvPr>
        </p:nvGraphicFramePr>
        <p:xfrm>
          <a:off x="558728" y="1828801"/>
          <a:ext cx="11072958" cy="45529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51713619"/>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33461" y="3278905"/>
            <a:ext cx="8204697" cy="193899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Домашнее</a:t>
            </a:r>
            <a:b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задание</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extLst>
      <p:ext uri="{BB962C8B-B14F-4D97-AF65-F5344CB8AC3E}">
        <p14:creationId xmlns:p14="http://schemas.microsoft.com/office/powerpoint/2010/main" val="3642184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350790" y="14514"/>
            <a:ext cx="986102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Прием 10. Планируйте объем </a:t>
            </a:r>
            <a:b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и оценку домашнего задания</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4" name="Схема 3">
            <a:extLst>
              <a:ext uri="{FF2B5EF4-FFF2-40B4-BE49-F238E27FC236}">
                <a16:creationId xmlns:a16="http://schemas.microsoft.com/office/drawing/2014/main" id="{35179C82-C43F-4AE1-A399-688028D5CBC8}"/>
              </a:ext>
            </a:extLst>
          </p:cNvPr>
          <p:cNvGraphicFramePr/>
          <p:nvPr>
            <p:extLst>
              <p:ext uri="{D42A27DB-BD31-4B8C-83A1-F6EECF244321}">
                <p14:modId xmlns:p14="http://schemas.microsoft.com/office/powerpoint/2010/main" val="3068064147"/>
              </p:ext>
            </p:extLst>
          </p:nvPr>
        </p:nvGraphicFramePr>
        <p:xfrm>
          <a:off x="203286" y="1484784"/>
          <a:ext cx="11783839" cy="5653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2152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350790" y="14514"/>
            <a:ext cx="986102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Пример-схема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с требованиями СанПиН</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id="{FD86A786-FC3B-4B42-83F2-AD6BB2E50AFE}"/>
              </a:ext>
            </a:extLst>
          </p:cNvPr>
          <p:cNvSpPr/>
          <p:nvPr/>
        </p:nvSpPr>
        <p:spPr>
          <a:xfrm>
            <a:off x="233062" y="1799987"/>
            <a:ext cx="11737304" cy="1569660"/>
          </a:xfrm>
          <a:prstGeom prst="rect">
            <a:avLst/>
          </a:prstGeom>
        </p:spPr>
        <p:txBody>
          <a:bodyPr wrap="square">
            <a:spAutoFit/>
          </a:bodyPr>
          <a:lstStyle/>
          <a:p>
            <a:pPr algn="ctr"/>
            <a:r>
              <a:rPr lang="ru-RU" sz="3200" b="1" dirty="0">
                <a:solidFill>
                  <a:srgbClr val="FF0000"/>
                </a:solidFill>
                <a:latin typeface="Arial" panose="020B0604020202020204" pitchFamily="34" charset="0"/>
                <a:cs typeface="Arial" panose="020B0604020202020204" pitchFamily="34" charset="0"/>
              </a:rPr>
              <a:t>ВАЖНО! </a:t>
            </a:r>
            <a:r>
              <a:rPr lang="ru-RU" sz="3200" dirty="0">
                <a:solidFill>
                  <a:srgbClr val="002060"/>
                </a:solidFill>
                <a:latin typeface="Arial" panose="020B0604020202020204" pitchFamily="34" charset="0"/>
                <a:cs typeface="Arial" panose="020B0604020202020204" pitchFamily="34" charset="0"/>
              </a:rPr>
              <a:t>Объем домашних заданий (по всем предметам) должен быть таким, чтобы затраты времени на его выполнение не превышали (в астрономических часах)</a:t>
            </a:r>
            <a:endParaRPr lang="ru-RU" sz="3200" dirty="0">
              <a:solidFill>
                <a:srgbClr val="002060"/>
              </a:solidFill>
              <a:effectLst/>
              <a:latin typeface="Arial" panose="020B0604020202020204" pitchFamily="34" charset="0"/>
              <a:cs typeface="Arial" panose="020B0604020202020204" pitchFamily="34" charset="0"/>
            </a:endParaRPr>
          </a:p>
        </p:txBody>
      </p:sp>
      <p:graphicFrame>
        <p:nvGraphicFramePr>
          <p:cNvPr id="6" name="Схема 5">
            <a:extLst>
              <a:ext uri="{FF2B5EF4-FFF2-40B4-BE49-F238E27FC236}">
                <a16:creationId xmlns:a16="http://schemas.microsoft.com/office/drawing/2014/main" id="{D3C4ABF1-9A58-41A0-9BCB-538487B0CC7B}"/>
              </a:ext>
            </a:extLst>
          </p:cNvPr>
          <p:cNvGraphicFramePr/>
          <p:nvPr>
            <p:extLst>
              <p:ext uri="{D42A27DB-BD31-4B8C-83A1-F6EECF244321}">
                <p14:modId xmlns:p14="http://schemas.microsoft.com/office/powerpoint/2010/main" val="1511136087"/>
              </p:ext>
            </p:extLst>
          </p:nvPr>
        </p:nvGraphicFramePr>
        <p:xfrm>
          <a:off x="336300" y="3546988"/>
          <a:ext cx="11521280" cy="2795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9198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33461" y="3278905"/>
            <a:ext cx="8204697" cy="193899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Эмоциональный фон урока</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extLst>
      <p:ext uri="{BB962C8B-B14F-4D97-AF65-F5344CB8AC3E}">
        <p14:creationId xmlns:p14="http://schemas.microsoft.com/office/powerpoint/2010/main" val="4000955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Прием 11. Налаживайте психологический контакт</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3" name="Схема 2">
            <a:extLst>
              <a:ext uri="{FF2B5EF4-FFF2-40B4-BE49-F238E27FC236}">
                <a16:creationId xmlns:a16="http://schemas.microsoft.com/office/drawing/2014/main" id="{E47B8B8D-D3F8-405F-BFAD-96235C69EE1E}"/>
              </a:ext>
            </a:extLst>
          </p:cNvPr>
          <p:cNvGraphicFramePr/>
          <p:nvPr>
            <p:extLst>
              <p:ext uri="{D42A27DB-BD31-4B8C-83A1-F6EECF244321}">
                <p14:modId xmlns:p14="http://schemas.microsoft.com/office/powerpoint/2010/main" val="3562815700"/>
              </p:ext>
            </p:extLst>
          </p:nvPr>
        </p:nvGraphicFramePr>
        <p:xfrm>
          <a:off x="406574" y="1629608"/>
          <a:ext cx="11377264" cy="4941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2477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2" descr="C:\Users\дом\Desktop\4fb030da205eab9c94af2b971ee7df00.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710830" y="0"/>
            <a:ext cx="8784976" cy="67854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ymedvedeva\Desktop\Медведева\ПРЕЗЕНТАЦИИ\ЛОГОТИПЫ\SZDSH_CMYK - копия.png"/>
          <p:cNvPicPr>
            <a:picLocks noChangeAspect="1" noChangeArrowheads="1"/>
          </p:cNvPicPr>
          <p:nvPr/>
        </p:nvPicPr>
        <p:blipFill>
          <a:blip r:embed="rId5" cstate="print"/>
          <a:srcRect/>
          <a:stretch>
            <a:fillRect/>
          </a:stretch>
        </p:blipFill>
        <p:spPr bwMode="auto">
          <a:xfrm rot="16200000">
            <a:off x="-162754" y="1855429"/>
            <a:ext cx="1309429" cy="418934"/>
          </a:xfrm>
          <a:prstGeom prst="rect">
            <a:avLst/>
          </a:prstGeom>
          <a:noFill/>
        </p:spPr>
      </p:pic>
      <p:pic>
        <p:nvPicPr>
          <p:cNvPr id="6" name="Picture 3" descr="C:\Users\ymedvedeva\Desktop\Медведева\ПРЕЗЕНТАЦИИ\ЛОГОТИПЫ\Action+MCFR.png"/>
          <p:cNvPicPr>
            <a:picLocks noChangeAspect="1" noChangeArrowheads="1"/>
          </p:cNvPicPr>
          <p:nvPr/>
        </p:nvPicPr>
        <p:blipFill>
          <a:blip r:embed="rId6" cstate="print"/>
          <a:srcRect/>
          <a:stretch>
            <a:fillRect/>
          </a:stretch>
        </p:blipFill>
        <p:spPr bwMode="auto">
          <a:xfrm rot="16200000">
            <a:off x="-705162" y="1767595"/>
            <a:ext cx="1644712" cy="209804"/>
          </a:xfrm>
          <a:prstGeom prst="rect">
            <a:avLst/>
          </a:prstGeom>
          <a:noFill/>
        </p:spPr>
      </p:pic>
      <p:sp>
        <p:nvSpPr>
          <p:cNvPr id="7" name="Прямоугольник 6"/>
          <p:cNvSpPr/>
          <p:nvPr/>
        </p:nvSpPr>
        <p:spPr>
          <a:xfrm rot="21405264">
            <a:off x="4718770" y="888781"/>
            <a:ext cx="5616624" cy="3539430"/>
          </a:xfrm>
          <a:prstGeom prst="rect">
            <a:avLst/>
          </a:prstGeom>
        </p:spPr>
        <p:txBody>
          <a:bodyPr wrap="square">
            <a:spAutoFit/>
          </a:bodyPr>
          <a:lstStyle/>
          <a:p>
            <a:pPr algn="ctr"/>
            <a:r>
              <a:rPr lang="ru-RU" sz="3200" b="1" dirty="0">
                <a:solidFill>
                  <a:srgbClr val="C00000"/>
                </a:solidFill>
                <a:latin typeface="Arial" pitchFamily="34" charset="0"/>
                <a:cs typeface="Arial" pitchFamily="34" charset="0"/>
              </a:rPr>
              <a:t>Прием последний – </a:t>
            </a:r>
            <a:br>
              <a:rPr lang="ru-RU" sz="3200" b="1" dirty="0">
                <a:solidFill>
                  <a:srgbClr val="C00000"/>
                </a:solidFill>
                <a:latin typeface="Arial" pitchFamily="34" charset="0"/>
                <a:cs typeface="Arial" pitchFamily="34" charset="0"/>
              </a:rPr>
            </a:br>
            <a:r>
              <a:rPr lang="ru-RU" sz="3200" b="1" dirty="0">
                <a:solidFill>
                  <a:srgbClr val="C00000"/>
                </a:solidFill>
                <a:latin typeface="Arial" pitchFamily="34" charset="0"/>
                <a:cs typeface="Arial" pitchFamily="34" charset="0"/>
              </a:rPr>
              <a:t>просто любите детей!</a:t>
            </a:r>
            <a:br>
              <a:rPr lang="ru-RU" sz="3200" b="1" dirty="0">
                <a:solidFill>
                  <a:srgbClr val="C00000"/>
                </a:solidFill>
                <a:latin typeface="Arial" pitchFamily="34" charset="0"/>
                <a:cs typeface="Arial" pitchFamily="34" charset="0"/>
              </a:rPr>
            </a:br>
            <a:r>
              <a:rPr lang="ru-RU" sz="3200" dirty="0">
                <a:solidFill>
                  <a:srgbClr val="C00000"/>
                </a:solidFill>
                <a:latin typeface="Arial" pitchFamily="34" charset="0"/>
                <a:cs typeface="Arial" pitchFamily="34" charset="0"/>
              </a:rPr>
              <a:t>Независимо от того, кто ваш ученик – отличник </a:t>
            </a:r>
            <a:br>
              <a:rPr lang="ru-RU" sz="3200" dirty="0">
                <a:solidFill>
                  <a:srgbClr val="C00000"/>
                </a:solidFill>
                <a:latin typeface="Arial" pitchFamily="34" charset="0"/>
                <a:cs typeface="Arial" pitchFamily="34" charset="0"/>
              </a:rPr>
            </a:br>
            <a:r>
              <a:rPr lang="ru-RU" sz="3200" dirty="0">
                <a:solidFill>
                  <a:srgbClr val="C00000"/>
                </a:solidFill>
                <a:latin typeface="Arial" pitchFamily="34" charset="0"/>
                <a:cs typeface="Arial" pitchFamily="34" charset="0"/>
              </a:rPr>
              <a:t>или троечник, просто любите его таким, </a:t>
            </a:r>
            <a:br>
              <a:rPr lang="ru-RU" sz="3200" dirty="0">
                <a:solidFill>
                  <a:srgbClr val="C00000"/>
                </a:solidFill>
                <a:latin typeface="Arial" pitchFamily="34" charset="0"/>
                <a:cs typeface="Arial" pitchFamily="34" charset="0"/>
              </a:rPr>
            </a:br>
            <a:r>
              <a:rPr lang="ru-RU" sz="3200" dirty="0">
                <a:solidFill>
                  <a:srgbClr val="C00000"/>
                </a:solidFill>
                <a:latin typeface="Arial" pitchFamily="34" charset="0"/>
                <a:cs typeface="Arial" pitchFamily="34" charset="0"/>
              </a:rPr>
              <a:t>какой он есть</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rot="16200000">
            <a:off x="-162754" y="1855429"/>
            <a:ext cx="1309429" cy="418934"/>
          </a:xfrm>
          <a:prstGeom prst="rect">
            <a:avLst/>
          </a:prstGeom>
          <a:noFill/>
        </p:spPr>
      </p:pic>
      <p:pic>
        <p:nvPicPr>
          <p:cNvPr id="6" name="Picture 3" descr="C:\Users\ymedvedeva\Desktop\Медведева\ПРЕЗЕНТАЦИИ\ЛОГОТИПЫ\Action+MCFR.png"/>
          <p:cNvPicPr>
            <a:picLocks noChangeAspect="1" noChangeArrowheads="1"/>
          </p:cNvPicPr>
          <p:nvPr/>
        </p:nvPicPr>
        <p:blipFill>
          <a:blip r:embed="rId5" cstate="print"/>
          <a:srcRect/>
          <a:stretch>
            <a:fillRect/>
          </a:stretch>
        </p:blipFill>
        <p:spPr bwMode="auto">
          <a:xfrm rot="16200000">
            <a:off x="-705162" y="1767595"/>
            <a:ext cx="1644712" cy="209804"/>
          </a:xfrm>
          <a:prstGeom prst="rect">
            <a:avLst/>
          </a:prstGeom>
          <a:noFill/>
        </p:spPr>
      </p:pic>
      <p:sp>
        <p:nvSpPr>
          <p:cNvPr id="9" name="Заголовок 1"/>
          <p:cNvSpPr>
            <a:spLocks noGrp="1"/>
          </p:cNvSpPr>
          <p:nvPr>
            <p:ph type="title"/>
          </p:nvPr>
        </p:nvSpPr>
        <p:spPr>
          <a:xfrm>
            <a:off x="2789960" y="-140068"/>
            <a:ext cx="8991065" cy="906906"/>
          </a:xfrm>
        </p:spPr>
        <p:txBody>
          <a:bodyPr>
            <a:normAutofit/>
          </a:bodyPr>
          <a:lstStyle/>
          <a:p>
            <a:pPr algn="ctr"/>
            <a:r>
              <a:rPr lang="ru-RU" b="1" dirty="0">
                <a:ln w="1905"/>
                <a:solidFill>
                  <a:srgbClr val="FF0000"/>
                </a:solidFill>
                <a:effectLst>
                  <a:innerShdw blurRad="69850" dist="43180" dir="5400000">
                    <a:srgbClr val="000000">
                      <a:alpha val="65000"/>
                    </a:srgbClr>
                  </a:innerShdw>
                </a:effectLst>
              </a:rPr>
              <a:t>Идеи для презентации</a:t>
            </a:r>
          </a:p>
        </p:txBody>
      </p:sp>
      <p:sp>
        <p:nvSpPr>
          <p:cNvPr id="8" name="Содержимое 7"/>
          <p:cNvSpPr>
            <a:spLocks noGrp="1"/>
          </p:cNvSpPr>
          <p:nvPr>
            <p:ph idx="1"/>
          </p:nvPr>
        </p:nvSpPr>
        <p:spPr>
          <a:xfrm>
            <a:off x="2638822" y="775922"/>
            <a:ext cx="9269098" cy="4683115"/>
          </a:xfrm>
        </p:spPr>
        <p:txBody>
          <a:bodyPr/>
          <a:lstStyle/>
          <a:p>
            <a:r>
              <a:rPr lang="ru-RU" sz="2600" i="1" dirty="0" err="1">
                <a:solidFill>
                  <a:srgbClr val="002060"/>
                </a:solidFill>
                <a:latin typeface="Arial" panose="020B0604020202020204" pitchFamily="34" charset="0"/>
                <a:cs typeface="Arial" pitchFamily="34" charset="0"/>
              </a:rPr>
              <a:t>Воровщиков</a:t>
            </a:r>
            <a:r>
              <a:rPr lang="ru-RU" sz="2600" i="1" dirty="0">
                <a:solidFill>
                  <a:srgbClr val="002060"/>
                </a:solidFill>
                <a:latin typeface="Arial" panose="020B0604020202020204" pitchFamily="34" charset="0"/>
                <a:cs typeface="Arial" pitchFamily="34" charset="0"/>
              </a:rPr>
              <a:t> С.Г. </a:t>
            </a:r>
            <a:r>
              <a:rPr lang="ru-RU" sz="2600" dirty="0">
                <a:solidFill>
                  <a:srgbClr val="002060"/>
                </a:solidFill>
              </a:rPr>
              <a:t>Проверьте, правильно ли учителя проводят метапредметные уроки </a:t>
            </a:r>
            <a:r>
              <a:rPr lang="ru-RU" sz="2600" dirty="0">
                <a:solidFill>
                  <a:srgbClr val="002060"/>
                </a:solidFill>
                <a:latin typeface="Arial" panose="020B0604020202020204" pitchFamily="34" charset="0"/>
                <a:cs typeface="Arial" pitchFamily="34" charset="0"/>
              </a:rPr>
              <a:t>// Справочник заместителя директора школы, № 11, 2017, с. 70–83.</a:t>
            </a:r>
          </a:p>
          <a:p>
            <a:r>
              <a:rPr lang="ru-RU" sz="2600" i="1" dirty="0">
                <a:solidFill>
                  <a:srgbClr val="002060"/>
                </a:solidFill>
              </a:rPr>
              <a:t>Крылова  О.Н., </a:t>
            </a:r>
            <a:r>
              <a:rPr lang="ru-RU" sz="2600" i="1" dirty="0" err="1">
                <a:solidFill>
                  <a:srgbClr val="002060"/>
                </a:solidFill>
              </a:rPr>
              <a:t>Бойцова</a:t>
            </a:r>
            <a:r>
              <a:rPr lang="ru-RU" sz="2600" i="1" dirty="0">
                <a:solidFill>
                  <a:srgbClr val="002060"/>
                </a:solidFill>
              </a:rPr>
              <a:t>  Е.Г.  </a:t>
            </a:r>
            <a:r>
              <a:rPr lang="ru-RU" sz="2600" dirty="0">
                <a:solidFill>
                  <a:srgbClr val="002060"/>
                </a:solidFill>
              </a:rPr>
              <a:t>Технология формирующего оценивания в современной школе: учебно-методическое пособие. </a:t>
            </a:r>
            <a:r>
              <a:rPr lang="ru-RU" sz="2600" dirty="0">
                <a:solidFill>
                  <a:srgbClr val="002060"/>
                </a:solidFill>
                <a:latin typeface="Arial" panose="020B0604020202020204" pitchFamily="34" charset="0"/>
                <a:cs typeface="Arial" pitchFamily="34" charset="0"/>
              </a:rPr>
              <a:t>–</a:t>
            </a:r>
            <a:r>
              <a:rPr lang="ru-RU" sz="2600" dirty="0">
                <a:solidFill>
                  <a:srgbClr val="002060"/>
                </a:solidFill>
              </a:rPr>
              <a:t> СПб.: </a:t>
            </a:r>
            <a:r>
              <a:rPr lang="ru-RU" sz="2600" dirty="0" err="1">
                <a:solidFill>
                  <a:srgbClr val="002060"/>
                </a:solidFill>
              </a:rPr>
              <a:t>КаРО</a:t>
            </a:r>
            <a:r>
              <a:rPr lang="ru-RU" sz="2600" dirty="0">
                <a:solidFill>
                  <a:srgbClr val="002060"/>
                </a:solidFill>
              </a:rPr>
              <a:t>, 2015. </a:t>
            </a:r>
            <a:r>
              <a:rPr lang="ru-RU" sz="2600" dirty="0">
                <a:solidFill>
                  <a:srgbClr val="002060"/>
                </a:solidFill>
                <a:latin typeface="Arial" panose="020B0604020202020204" pitchFamily="34" charset="0"/>
                <a:cs typeface="Arial" pitchFamily="34" charset="0"/>
              </a:rPr>
              <a:t>–</a:t>
            </a:r>
            <a:r>
              <a:rPr lang="ru-RU" sz="2600" dirty="0">
                <a:solidFill>
                  <a:srgbClr val="002060"/>
                </a:solidFill>
              </a:rPr>
              <a:t> 128 с.</a:t>
            </a:r>
          </a:p>
          <a:p>
            <a:r>
              <a:rPr lang="ru-RU" sz="2600" i="1" dirty="0">
                <a:solidFill>
                  <a:srgbClr val="002060"/>
                </a:solidFill>
                <a:latin typeface="Arial" pitchFamily="34" charset="0"/>
                <a:cs typeface="Arial" pitchFamily="34" charset="0"/>
              </a:rPr>
              <a:t>Степанов С.В. </a:t>
            </a:r>
            <a:r>
              <a:rPr lang="ru-RU" sz="2600" dirty="0">
                <a:solidFill>
                  <a:srgbClr val="002060"/>
                </a:solidFill>
                <a:latin typeface="Arial" pitchFamily="34" charset="0"/>
                <a:cs typeface="Arial" pitchFamily="34" charset="0"/>
              </a:rPr>
              <a:t>Анализ мотивационных ресурсов современного урока // Справочник заместителя директора школы, № 10, 2012, с. 28–34.</a:t>
            </a:r>
          </a:p>
          <a:p>
            <a:pPr>
              <a:buNone/>
            </a:pPr>
            <a:endParaRPr lang="ru-RU" sz="2600" dirty="0">
              <a:solidFill>
                <a:srgbClr val="002060"/>
              </a:solidFill>
              <a:latin typeface="Arial" pitchFamily="34" charset="0"/>
              <a:cs typeface="Arial" pitchFamily="34" charset="0"/>
            </a:endParaRPr>
          </a:p>
        </p:txBody>
      </p:sp>
      <p:sp>
        <p:nvSpPr>
          <p:cNvPr id="10" name="Заголовок 1">
            <a:extLst>
              <a:ext uri="{FF2B5EF4-FFF2-40B4-BE49-F238E27FC236}">
                <a16:creationId xmlns:a16="http://schemas.microsoft.com/office/drawing/2014/main" id="{7A5CA7F1-5208-44F1-99EE-BA5CF2114F9C}"/>
              </a:ext>
            </a:extLst>
          </p:cNvPr>
          <p:cNvSpPr txBox="1">
            <a:spLocks/>
          </p:cNvSpPr>
          <p:nvPr/>
        </p:nvSpPr>
        <p:spPr bwMode="auto">
          <a:xfrm>
            <a:off x="2638822" y="5014668"/>
            <a:ext cx="8991065" cy="9069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0" cap="none" spc="0" normalizeH="0" baseline="0" noProof="0" dirty="0">
                <a:ln w="1905"/>
                <a:solidFill>
                  <a:srgbClr val="FF0000"/>
                </a:solidFill>
                <a:effectLst>
                  <a:innerShdw blurRad="69850" dist="43180" dir="5400000">
                    <a:srgbClr val="000000">
                      <a:alpha val="65000"/>
                    </a:srgbClr>
                  </a:innerShdw>
                </a:effectLst>
                <a:uLnTx/>
                <a:uFillTx/>
                <a:latin typeface="+mj-lt"/>
                <a:ea typeface="+mj-ea"/>
                <a:cs typeface="+mj-cs"/>
              </a:rPr>
              <a:t>Шаблон для оформления</a:t>
            </a:r>
          </a:p>
        </p:txBody>
      </p:sp>
      <p:sp>
        <p:nvSpPr>
          <p:cNvPr id="2" name="Прямоугольник 1">
            <a:extLst>
              <a:ext uri="{FF2B5EF4-FFF2-40B4-BE49-F238E27FC236}">
                <a16:creationId xmlns:a16="http://schemas.microsoft.com/office/drawing/2014/main" id="{403D96A7-4CD4-4D49-B093-86073D9F60ED}"/>
              </a:ext>
            </a:extLst>
          </p:cNvPr>
          <p:cNvSpPr/>
          <p:nvPr/>
        </p:nvSpPr>
        <p:spPr>
          <a:xfrm>
            <a:off x="4871090" y="6027585"/>
            <a:ext cx="4440318" cy="492443"/>
          </a:xfrm>
          <a:prstGeom prst="rect">
            <a:avLst/>
          </a:prstGeom>
        </p:spPr>
        <p:txBody>
          <a:bodyPr wrap="none">
            <a:spAutoFit/>
          </a:bodyPr>
          <a:lstStyle/>
          <a:p>
            <a:r>
              <a:rPr lang="ru-RU" sz="2600" dirty="0">
                <a:solidFill>
                  <a:srgbClr val="002060"/>
                </a:solidFill>
                <a:latin typeface="Arial" panose="020B0604020202020204" pitchFamily="34" charset="0"/>
                <a:cs typeface="Arial" panose="020B0604020202020204" pitchFamily="34" charset="0"/>
              </a:rPr>
              <a:t>Смотрите на сайте </a:t>
            </a:r>
            <a:r>
              <a:rPr lang="en-US" sz="2600" dirty="0">
                <a:solidFill>
                  <a:srgbClr val="002060"/>
                </a:solidFill>
                <a:latin typeface="Arial" panose="020B0604020202020204" pitchFamily="34" charset="0"/>
                <a:cs typeface="Arial" panose="020B0604020202020204" pitchFamily="34" charset="0"/>
              </a:rPr>
              <a:t>goppt.ru</a:t>
            </a:r>
            <a:endParaRPr lang="ru-RU"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443028"/>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rot="16200000">
            <a:off x="-162754" y="1855429"/>
            <a:ext cx="1309429" cy="418934"/>
          </a:xfrm>
          <a:prstGeom prst="rect">
            <a:avLst/>
          </a:prstGeom>
          <a:noFill/>
        </p:spPr>
      </p:pic>
      <p:pic>
        <p:nvPicPr>
          <p:cNvPr id="6" name="Picture 3" descr="C:\Users\ymedvedeva\Desktop\Медведева\ПРЕЗЕНТАЦИИ\ЛОГОТИПЫ\Action+MCFR.png"/>
          <p:cNvPicPr>
            <a:picLocks noChangeAspect="1" noChangeArrowheads="1"/>
          </p:cNvPicPr>
          <p:nvPr/>
        </p:nvPicPr>
        <p:blipFill>
          <a:blip r:embed="rId5" cstate="print"/>
          <a:srcRect/>
          <a:stretch>
            <a:fillRect/>
          </a:stretch>
        </p:blipFill>
        <p:spPr bwMode="auto">
          <a:xfrm rot="16200000">
            <a:off x="-705162" y="1767595"/>
            <a:ext cx="1644712" cy="209804"/>
          </a:xfrm>
          <a:prstGeom prst="rect">
            <a:avLst/>
          </a:prstGeom>
          <a:noFill/>
        </p:spPr>
      </p:pic>
      <p:sp>
        <p:nvSpPr>
          <p:cNvPr id="9" name="Заголовок 1"/>
          <p:cNvSpPr>
            <a:spLocks noGrp="1"/>
          </p:cNvSpPr>
          <p:nvPr>
            <p:ph type="title"/>
          </p:nvPr>
        </p:nvSpPr>
        <p:spPr>
          <a:xfrm>
            <a:off x="2629580" y="1814"/>
            <a:ext cx="8991065" cy="906906"/>
          </a:xfrm>
        </p:spPr>
        <p:txBody>
          <a:bodyPr>
            <a:normAutofit/>
          </a:bodyPr>
          <a:lstStyle/>
          <a:p>
            <a:pPr algn="ctr"/>
            <a:r>
              <a:rPr lang="ru-RU" b="1" dirty="0">
                <a:ln w="1905"/>
                <a:solidFill>
                  <a:srgbClr val="FF0000"/>
                </a:solidFill>
                <a:effectLst>
                  <a:innerShdw blurRad="69850" dist="43180" dir="5400000">
                    <a:srgbClr val="000000">
                      <a:alpha val="65000"/>
                    </a:srgbClr>
                  </a:innerShdw>
                </a:effectLst>
              </a:rPr>
              <a:t>Идеи для презентации</a:t>
            </a:r>
          </a:p>
        </p:txBody>
      </p:sp>
      <p:sp>
        <p:nvSpPr>
          <p:cNvPr id="8" name="Содержимое 7"/>
          <p:cNvSpPr>
            <a:spLocks noGrp="1"/>
          </p:cNvSpPr>
          <p:nvPr>
            <p:ph idx="1"/>
          </p:nvPr>
        </p:nvSpPr>
        <p:spPr>
          <a:xfrm>
            <a:off x="2691652" y="1050141"/>
            <a:ext cx="8928993" cy="5184576"/>
          </a:xfrm>
        </p:spPr>
        <p:txBody>
          <a:bodyPr/>
          <a:lstStyle/>
          <a:p>
            <a:r>
              <a:rPr lang="ru-RU" sz="2600" i="1">
                <a:solidFill>
                  <a:srgbClr val="002060"/>
                </a:solidFill>
                <a:latin typeface="Arial" panose="020B0604020202020204" pitchFamily="34" charset="0"/>
                <a:cs typeface="Arial" pitchFamily="34" charset="0"/>
              </a:rPr>
              <a:t>Панкова О.Б. </a:t>
            </a:r>
            <a:r>
              <a:rPr lang="ru-RU" sz="2600" dirty="0">
                <a:solidFill>
                  <a:srgbClr val="002060"/>
                </a:solidFill>
                <a:latin typeface="Arial" panose="020B0604020202020204" pitchFamily="34" charset="0"/>
                <a:cs typeface="Arial" pitchFamily="34" charset="0"/>
              </a:rPr>
              <a:t>Как анализировать урок по ФГОС общего образования с помощью экспертных карт: деятельностное обучение // Справочник заместителя директора школы, № 2, 2017, с. 12–23.</a:t>
            </a:r>
          </a:p>
          <a:p>
            <a:r>
              <a:rPr lang="ru-RU" sz="2600" i="1" dirty="0" err="1">
                <a:solidFill>
                  <a:srgbClr val="002060"/>
                </a:solidFill>
                <a:latin typeface="Arial" panose="020B0604020202020204" pitchFamily="34" charset="0"/>
                <a:cs typeface="Arial" pitchFamily="34" charset="0"/>
              </a:rPr>
              <a:t>Патрикова</a:t>
            </a:r>
            <a:r>
              <a:rPr lang="ru-RU" sz="2600" i="1" dirty="0">
                <a:solidFill>
                  <a:srgbClr val="002060"/>
                </a:solidFill>
                <a:latin typeface="Arial" panose="020B0604020202020204" pitchFamily="34" charset="0"/>
                <a:cs typeface="Arial" pitchFamily="34" charset="0"/>
              </a:rPr>
              <a:t> Т.С. </a:t>
            </a:r>
            <a:r>
              <a:rPr lang="ru-RU" sz="2600" dirty="0">
                <a:solidFill>
                  <a:srgbClr val="002060"/>
                </a:solidFill>
                <a:latin typeface="Arial" panose="020B0604020202020204" pitchFamily="34" charset="0"/>
                <a:cs typeface="Arial" panose="020B0604020202020204" pitchFamily="34" charset="0"/>
              </a:rPr>
              <a:t>Педагогический совет – мастер-класс «Технология подготовки урока в современной информационно-образовательной среде» // Справочник заместителя директора школы, № 9, 2014, с. 91–101.</a:t>
            </a:r>
          </a:p>
          <a:p>
            <a:r>
              <a:rPr lang="ru-RU" sz="2600" i="1" dirty="0" err="1">
                <a:solidFill>
                  <a:srgbClr val="002060"/>
                </a:solidFill>
                <a:latin typeface="Arial" panose="020B0604020202020204" pitchFamily="34" charset="0"/>
                <a:cs typeface="Arial" pitchFamily="34" charset="0"/>
              </a:rPr>
              <a:t>Патрикова</a:t>
            </a:r>
            <a:r>
              <a:rPr lang="ru-RU" sz="2600" i="1" dirty="0">
                <a:solidFill>
                  <a:srgbClr val="002060"/>
                </a:solidFill>
                <a:latin typeface="Arial" panose="020B0604020202020204" pitchFamily="34" charset="0"/>
                <a:cs typeface="Arial" pitchFamily="34" charset="0"/>
              </a:rPr>
              <a:t> Т.С. </a:t>
            </a:r>
            <a:r>
              <a:rPr lang="ru-RU" sz="2600" dirty="0">
                <a:solidFill>
                  <a:srgbClr val="002060"/>
                </a:solidFill>
                <a:latin typeface="Arial" panose="020B0604020202020204" pitchFamily="34" charset="0"/>
                <a:cs typeface="Arial" panose="020B0604020202020204" pitchFamily="34" charset="0"/>
              </a:rPr>
              <a:t>Интерактивное учебное занятия: технология модерации // Справочник заместителя директора школы, № 3, 2015, с. 82–89.</a:t>
            </a:r>
          </a:p>
          <a:p>
            <a:endParaRPr lang="ru-RU" sz="2600" dirty="0">
              <a:solidFill>
                <a:srgbClr val="002060"/>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для эмоционального вхождения в урок</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graphicFrame>
        <p:nvGraphicFramePr>
          <p:cNvPr id="9" name="Схема 8"/>
          <p:cNvGraphicFramePr/>
          <p:nvPr/>
        </p:nvGraphicFramePr>
        <p:xfrm>
          <a:off x="-359994" y="1358889"/>
          <a:ext cx="12503919" cy="5417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43083" y="3140968"/>
            <a:ext cx="8347330" cy="2308324"/>
          </a:xfrm>
          <a:prstGeom prst="rect">
            <a:avLst/>
          </a:prstGeom>
          <a:noFill/>
        </p:spPr>
        <p:txBody>
          <a:bodyPr wrap="square" lIns="91440" tIns="45720" rIns="91440" bIns="45720">
            <a:spAutoFit/>
          </a:bodyPr>
          <a:lstStyle/>
          <a:p>
            <a:pPr algn="ctr"/>
            <a:r>
              <a:rPr lang="ru-RU"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Приемы, которые помогут повысить мотивацию учеников к обучению</a:t>
            </a:r>
          </a:p>
        </p:txBody>
      </p:sp>
      <p:pic>
        <p:nvPicPr>
          <p:cNvPr id="5" name="Picture 2" descr="C:\Users\ymedvedeva\Desktop\Медведева\Презентация для Гали\сад-огород.png"/>
          <p:cNvPicPr>
            <a:picLocks noChangeAspect="1" noChangeArrowheads="1"/>
          </p:cNvPicPr>
          <p:nvPr/>
        </p:nvPicPr>
        <p:blipFill>
          <a:blip r:embed="rId3" cstate="print"/>
          <a:srcRect/>
          <a:stretch>
            <a:fillRect/>
          </a:stretch>
        </p:blipFill>
        <p:spPr bwMode="auto">
          <a:xfrm>
            <a:off x="4367014" y="332656"/>
            <a:ext cx="7272808" cy="3201092"/>
          </a:xfrm>
          <a:prstGeom prst="rect">
            <a:avLst/>
          </a:prstGeom>
          <a:noFill/>
        </p:spPr>
      </p:pic>
      <p:pic>
        <p:nvPicPr>
          <p:cNvPr id="7"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a:off x="1593726" y="1706400"/>
            <a:ext cx="1802606" cy="510335"/>
          </a:xfrm>
          <a:prstGeom prst="rect">
            <a:avLst/>
          </a:prstGeom>
          <a:noFill/>
        </p:spPr>
      </p:pic>
      <p:pic>
        <p:nvPicPr>
          <p:cNvPr id="10" name="Picture 3" descr="C:\Users\ymedvedeva\Desktop\Медведева\ПРЕЗЕНТАЦИИ\ЛОГОТИПЫ\Action+MCFR.png"/>
          <p:cNvPicPr>
            <a:picLocks noChangeAspect="1" noChangeArrowheads="1"/>
          </p:cNvPicPr>
          <p:nvPr/>
        </p:nvPicPr>
        <p:blipFill>
          <a:blip r:embed="rId5" cstate="print"/>
          <a:srcRect/>
          <a:stretch>
            <a:fillRect/>
          </a:stretch>
        </p:blipFill>
        <p:spPr bwMode="auto">
          <a:xfrm>
            <a:off x="1048122" y="1284936"/>
            <a:ext cx="2016224" cy="25719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для эмоционального вхождения в урок</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graphicFrame>
        <p:nvGraphicFramePr>
          <p:cNvPr id="9" name="Схема 8"/>
          <p:cNvGraphicFramePr/>
          <p:nvPr>
            <p:extLst>
              <p:ext uri="{D42A27DB-BD31-4B8C-83A1-F6EECF244321}">
                <p14:modId xmlns:p14="http://schemas.microsoft.com/office/powerpoint/2010/main" val="2879264638"/>
              </p:ext>
            </p:extLst>
          </p:nvPr>
        </p:nvGraphicFramePr>
        <p:xfrm>
          <a:off x="-359994" y="1358889"/>
          <a:ext cx="12503919" cy="5417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3. Обеспечьте физиологическую комфортность</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Схема 6"/>
          <p:cNvGraphicFramePr/>
          <p:nvPr>
            <p:extLst>
              <p:ext uri="{D42A27DB-BD31-4B8C-83A1-F6EECF244321}">
                <p14:modId xmlns:p14="http://schemas.microsoft.com/office/powerpoint/2010/main" val="229761145"/>
              </p:ext>
            </p:extLst>
          </p:nvPr>
        </p:nvGraphicFramePr>
        <p:xfrm>
          <a:off x="351857" y="1563780"/>
          <a:ext cx="11477286" cy="5290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Таблица-пример о том,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как контролировать работу с ИКТ</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8" name="Таблица 7"/>
          <p:cNvGraphicFramePr>
            <a:graphicFrameLocks noGrp="1"/>
          </p:cNvGraphicFramePr>
          <p:nvPr>
            <p:extLst>
              <p:ext uri="{D42A27DB-BD31-4B8C-83A1-F6EECF244321}">
                <p14:modId xmlns:p14="http://schemas.microsoft.com/office/powerpoint/2010/main" val="939817456"/>
              </p:ext>
            </p:extLst>
          </p:nvPr>
        </p:nvGraphicFramePr>
        <p:xfrm>
          <a:off x="334566" y="1916832"/>
          <a:ext cx="11521504" cy="4263597"/>
        </p:xfrm>
        <a:graphic>
          <a:graphicData uri="http://schemas.openxmlformats.org/drawingml/2006/table">
            <a:tbl>
              <a:tblPr firstRow="1" bandRow="1">
                <a:tableStyleId>{5C22544A-7EE6-4342-B048-85BDC9FD1C3A}</a:tableStyleId>
              </a:tblPr>
              <a:tblGrid>
                <a:gridCol w="6119143">
                  <a:extLst>
                    <a:ext uri="{9D8B030D-6E8A-4147-A177-3AD203B41FA5}">
                      <a16:colId xmlns:a16="http://schemas.microsoft.com/office/drawing/2014/main" val="20000"/>
                    </a:ext>
                  </a:extLst>
                </a:gridCol>
                <a:gridCol w="2179080">
                  <a:extLst>
                    <a:ext uri="{9D8B030D-6E8A-4147-A177-3AD203B41FA5}">
                      <a16:colId xmlns:a16="http://schemas.microsoft.com/office/drawing/2014/main" val="20001"/>
                    </a:ext>
                  </a:extLst>
                </a:gridCol>
                <a:gridCol w="3223281">
                  <a:extLst>
                    <a:ext uri="{9D8B030D-6E8A-4147-A177-3AD203B41FA5}">
                      <a16:colId xmlns:a16="http://schemas.microsoft.com/office/drawing/2014/main" val="20002"/>
                    </a:ext>
                  </a:extLst>
                </a:gridCol>
              </a:tblGrid>
              <a:tr h="583456">
                <a:tc>
                  <a:txBody>
                    <a:bodyPr/>
                    <a:lstStyle/>
                    <a:p>
                      <a:pPr algn="ctr"/>
                      <a:r>
                        <a:rPr lang="ru-RU" sz="2000" dirty="0">
                          <a:latin typeface="Arial" pitchFamily="34" charset="0"/>
                          <a:cs typeface="Arial" pitchFamily="34" charset="0"/>
                        </a:rPr>
                        <a:t>Что контролировать</a:t>
                      </a:r>
                    </a:p>
                  </a:txBody>
                  <a:tcPr/>
                </a:tc>
                <a:tc>
                  <a:txBody>
                    <a:bodyPr/>
                    <a:lstStyle/>
                    <a:p>
                      <a:pPr algn="ctr"/>
                      <a:r>
                        <a:rPr lang="ru-RU" sz="2000" dirty="0">
                          <a:latin typeface="Arial" pitchFamily="34" charset="0"/>
                          <a:cs typeface="Arial" pitchFamily="34" charset="0"/>
                        </a:rPr>
                        <a:t>Какой класс</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a:latin typeface="Arial" pitchFamily="34" charset="0"/>
                          <a:cs typeface="Arial" pitchFamily="34" charset="0"/>
                        </a:rPr>
                        <a:t>Сколько</a:t>
                      </a:r>
                      <a:r>
                        <a:rPr lang="ru-RU" sz="2000" baseline="0" dirty="0">
                          <a:latin typeface="Arial" pitchFamily="34" charset="0"/>
                          <a:cs typeface="Arial" pitchFamily="34" charset="0"/>
                        </a:rPr>
                        <a:t> времени</a:t>
                      </a:r>
                      <a:br>
                        <a:rPr lang="ru-RU" sz="2000" baseline="0" dirty="0">
                          <a:latin typeface="Arial" pitchFamily="34" charset="0"/>
                          <a:cs typeface="Arial" pitchFamily="34" charset="0"/>
                        </a:rPr>
                      </a:br>
                      <a:r>
                        <a:rPr lang="ru-RU" sz="2000" baseline="0" dirty="0">
                          <a:latin typeface="Arial" pitchFamily="34" charset="0"/>
                          <a:cs typeface="Arial" pitchFamily="34" charset="0"/>
                        </a:rPr>
                        <a:t>отводить на работу</a:t>
                      </a:r>
                      <a:endParaRPr lang="ru-RU" sz="2000" dirty="0">
                        <a:latin typeface="Arial" pitchFamily="34" charset="0"/>
                        <a:cs typeface="Arial" pitchFamily="34" charset="0"/>
                      </a:endParaRPr>
                    </a:p>
                  </a:txBody>
                  <a:tcPr/>
                </a:tc>
                <a:extLst>
                  <a:ext uri="{0D108BD9-81ED-4DB2-BD59-A6C34878D82A}">
                    <a16:rowId xmlns:a16="http://schemas.microsoft.com/office/drawing/2014/main" val="10000"/>
                  </a:ext>
                </a:extLst>
              </a:tr>
              <a:tr h="386472">
                <a:tc rowSpan="4">
                  <a:txBody>
                    <a:bodyPr/>
                    <a:lstStyle/>
                    <a:p>
                      <a:pPr algn="ctr"/>
                      <a:r>
                        <a:rPr lang="ru-RU" sz="2000" dirty="0">
                          <a:latin typeface="Arial" pitchFamily="34" charset="0"/>
                          <a:cs typeface="Arial" pitchFamily="34" charset="0"/>
                        </a:rPr>
                        <a:t>Продолжительность непрерывного использования компьютера жидкокристаллическим монитором на уроках</a:t>
                      </a:r>
                    </a:p>
                  </a:txBody>
                  <a:tcPr anchor="ctr"/>
                </a:tc>
                <a:tc>
                  <a:txBody>
                    <a:bodyPr/>
                    <a:lstStyle/>
                    <a:p>
                      <a:pPr algn="ctr"/>
                      <a:r>
                        <a:rPr lang="ru-RU" sz="2000" dirty="0">
                          <a:latin typeface="Arial" pitchFamily="34" charset="0"/>
                          <a:cs typeface="Arial" pitchFamily="34" charset="0"/>
                        </a:rPr>
                        <a:t>1–2</a:t>
                      </a:r>
                    </a:p>
                  </a:txBody>
                  <a:tcPr anchor="ctr"/>
                </a:tc>
                <a:tc>
                  <a:txBody>
                    <a:bodyPr/>
                    <a:lstStyle/>
                    <a:p>
                      <a:pPr algn="ctr"/>
                      <a:r>
                        <a:rPr lang="ru-RU" sz="2000" dirty="0">
                          <a:latin typeface="Arial" pitchFamily="34" charset="0"/>
                          <a:cs typeface="Arial" pitchFamily="34" charset="0"/>
                        </a:rPr>
                        <a:t>До 20 минут</a:t>
                      </a:r>
                    </a:p>
                  </a:txBody>
                  <a:tcPr anchor="ctr"/>
                </a:tc>
                <a:extLst>
                  <a:ext uri="{0D108BD9-81ED-4DB2-BD59-A6C34878D82A}">
                    <a16:rowId xmlns:a16="http://schemas.microsoft.com/office/drawing/2014/main" val="10001"/>
                  </a:ext>
                </a:extLst>
              </a:tr>
              <a:tr h="417021">
                <a:tc vMerge="1">
                  <a:txBody>
                    <a:bodyPr/>
                    <a:lstStyle/>
                    <a:p>
                      <a:endParaRPr lang="ru-RU" sz="2000" dirty="0">
                        <a:latin typeface="Arial" pitchFamily="34" charset="0"/>
                        <a:cs typeface="Arial" pitchFamily="34" charset="0"/>
                      </a:endParaRPr>
                    </a:p>
                  </a:txBody>
                  <a:tcPr/>
                </a:tc>
                <a:tc>
                  <a:txBody>
                    <a:bodyPr/>
                    <a:lstStyle/>
                    <a:p>
                      <a:pPr algn="ctr"/>
                      <a:r>
                        <a:rPr lang="ru-RU" sz="2000" dirty="0">
                          <a:latin typeface="Arial" pitchFamily="34" charset="0"/>
                          <a:cs typeface="Arial" pitchFamily="34" charset="0"/>
                        </a:rPr>
                        <a:t>3–4</a:t>
                      </a:r>
                    </a:p>
                  </a:txBody>
                  <a:tcPr anchor="ctr"/>
                </a:tc>
                <a:tc>
                  <a:txBody>
                    <a:bodyPr/>
                    <a:lstStyle/>
                    <a:p>
                      <a:pPr algn="ctr"/>
                      <a:r>
                        <a:rPr lang="ru-RU" sz="2000" dirty="0">
                          <a:latin typeface="Arial" pitchFamily="34" charset="0"/>
                          <a:cs typeface="Arial" pitchFamily="34" charset="0"/>
                        </a:rPr>
                        <a:t>До 25 минут </a:t>
                      </a:r>
                    </a:p>
                  </a:txBody>
                  <a:tcPr anchor="ctr"/>
                </a:tc>
                <a:extLst>
                  <a:ext uri="{0D108BD9-81ED-4DB2-BD59-A6C34878D82A}">
                    <a16:rowId xmlns:a16="http://schemas.microsoft.com/office/drawing/2014/main" val="10002"/>
                  </a:ext>
                </a:extLst>
              </a:tr>
              <a:tr h="492393">
                <a:tc vMerge="1">
                  <a:txBody>
                    <a:bodyPr/>
                    <a:lstStyle/>
                    <a:p>
                      <a:endParaRPr lang="ru-RU" sz="2000" dirty="0">
                        <a:latin typeface="Arial" pitchFamily="34" charset="0"/>
                        <a:cs typeface="Arial" pitchFamily="34" charset="0"/>
                      </a:endParaRPr>
                    </a:p>
                  </a:txBody>
                  <a:tcPr/>
                </a:tc>
                <a:tc>
                  <a:txBody>
                    <a:bodyPr/>
                    <a:lstStyle/>
                    <a:p>
                      <a:pPr algn="ctr"/>
                      <a:r>
                        <a:rPr lang="ru-RU" sz="2000" dirty="0">
                          <a:latin typeface="Arial" pitchFamily="34" charset="0"/>
                          <a:cs typeface="Arial" pitchFamily="34" charset="0"/>
                        </a:rPr>
                        <a:t>5–6</a:t>
                      </a:r>
                    </a:p>
                  </a:txBody>
                  <a:tcPr anchor="ctr"/>
                </a:tc>
                <a:tc>
                  <a:txBody>
                    <a:bodyPr/>
                    <a:lstStyle/>
                    <a:p>
                      <a:pPr algn="ctr"/>
                      <a:r>
                        <a:rPr lang="ru-RU" sz="2000" dirty="0">
                          <a:latin typeface="Arial" pitchFamily="34" charset="0"/>
                          <a:cs typeface="Arial" pitchFamily="34" charset="0"/>
                        </a:rPr>
                        <a:t>До</a:t>
                      </a:r>
                      <a:r>
                        <a:rPr lang="ru-RU" sz="2000" baseline="0" dirty="0">
                          <a:latin typeface="Arial" pitchFamily="34" charset="0"/>
                          <a:cs typeface="Arial" pitchFamily="34" charset="0"/>
                        </a:rPr>
                        <a:t> 30 минут</a:t>
                      </a:r>
                      <a:endParaRPr lang="ru-RU" sz="2000" dirty="0">
                        <a:latin typeface="Arial" pitchFamily="34" charset="0"/>
                        <a:cs typeface="Arial" pitchFamily="34" charset="0"/>
                      </a:endParaRPr>
                    </a:p>
                  </a:txBody>
                  <a:tcPr anchor="ctr"/>
                </a:tc>
                <a:extLst>
                  <a:ext uri="{0D108BD9-81ED-4DB2-BD59-A6C34878D82A}">
                    <a16:rowId xmlns:a16="http://schemas.microsoft.com/office/drawing/2014/main" val="10003"/>
                  </a:ext>
                </a:extLst>
              </a:tr>
              <a:tr h="417021">
                <a:tc vMerge="1">
                  <a:txBody>
                    <a:bodyPr/>
                    <a:lstStyle/>
                    <a:p>
                      <a:endParaRPr lang="ru-RU" sz="2000" dirty="0">
                        <a:latin typeface="Arial" pitchFamily="34" charset="0"/>
                        <a:cs typeface="Arial" pitchFamily="34" charset="0"/>
                      </a:endParaRPr>
                    </a:p>
                  </a:txBody>
                  <a:tcPr/>
                </a:tc>
                <a:tc>
                  <a:txBody>
                    <a:bodyPr/>
                    <a:lstStyle/>
                    <a:p>
                      <a:pPr algn="ctr"/>
                      <a:r>
                        <a:rPr lang="ru-RU" sz="2000" dirty="0">
                          <a:latin typeface="Arial" pitchFamily="34" charset="0"/>
                          <a:cs typeface="Arial" pitchFamily="34" charset="0"/>
                        </a:rPr>
                        <a:t>7–11</a:t>
                      </a:r>
                    </a:p>
                  </a:txBody>
                  <a:tcPr anchor="ctr"/>
                </a:tc>
                <a:tc>
                  <a:txBody>
                    <a:bodyPr/>
                    <a:lstStyle/>
                    <a:p>
                      <a:pPr algn="ctr"/>
                      <a:r>
                        <a:rPr lang="ru-RU" sz="2000" dirty="0">
                          <a:latin typeface="Arial" pitchFamily="34" charset="0"/>
                          <a:cs typeface="Arial" pitchFamily="34" charset="0"/>
                        </a:rPr>
                        <a:t>До 35 минут</a:t>
                      </a:r>
                    </a:p>
                  </a:txBody>
                  <a:tcPr anchor="ctr"/>
                </a:tc>
                <a:extLst>
                  <a:ext uri="{0D108BD9-81ED-4DB2-BD59-A6C34878D82A}">
                    <a16:rowId xmlns:a16="http://schemas.microsoft.com/office/drawing/2014/main" val="10004"/>
                  </a:ext>
                </a:extLst>
              </a:tr>
              <a:tr h="476077">
                <a:tc rowSpan="2">
                  <a:txBody>
                    <a:bodyPr/>
                    <a:lstStyle/>
                    <a:p>
                      <a:pPr algn="ctr"/>
                      <a:r>
                        <a:rPr lang="ru-RU" sz="2000" dirty="0">
                          <a:latin typeface="Arial" pitchFamily="34" charset="0"/>
                          <a:cs typeface="Arial" pitchFamily="34" charset="0"/>
                        </a:rPr>
                        <a:t>Непрерывная продолжительность работы обучающихся непосредственно с интерактивной доской на уроках</a:t>
                      </a:r>
                    </a:p>
                  </a:txBody>
                  <a:tcPr anchor="ctr"/>
                </a:tc>
                <a:tc>
                  <a:txBody>
                    <a:bodyPr/>
                    <a:lstStyle/>
                    <a:p>
                      <a:pPr algn="ctr"/>
                      <a:r>
                        <a:rPr lang="ru-RU" sz="2000" dirty="0">
                          <a:latin typeface="Arial" pitchFamily="34" charset="0"/>
                          <a:cs typeface="Arial" pitchFamily="34" charset="0"/>
                        </a:rPr>
                        <a:t>1–4</a:t>
                      </a:r>
                    </a:p>
                  </a:txBody>
                  <a:tcPr anchor="ctr"/>
                </a:tc>
                <a:tc>
                  <a:txBody>
                    <a:bodyPr/>
                    <a:lstStyle/>
                    <a:p>
                      <a:pPr algn="ctr"/>
                      <a:r>
                        <a:rPr lang="ru-RU" sz="2000" dirty="0">
                          <a:latin typeface="Arial" pitchFamily="34" charset="0"/>
                          <a:cs typeface="Arial" pitchFamily="34" charset="0"/>
                        </a:rPr>
                        <a:t>До 5 минут</a:t>
                      </a:r>
                    </a:p>
                  </a:txBody>
                  <a:tcPr anchor="ctr"/>
                </a:tc>
                <a:extLst>
                  <a:ext uri="{0D108BD9-81ED-4DB2-BD59-A6C34878D82A}">
                    <a16:rowId xmlns:a16="http://schemas.microsoft.com/office/drawing/2014/main" val="10005"/>
                  </a:ext>
                </a:extLst>
              </a:tr>
              <a:tr h="283781">
                <a:tc vMerge="1">
                  <a:txBody>
                    <a:bodyPr/>
                    <a:lstStyle/>
                    <a:p>
                      <a:pPr algn="ctr"/>
                      <a:endParaRPr lang="ru-RU" sz="2000" dirty="0">
                        <a:latin typeface="Arial" pitchFamily="34" charset="0"/>
                        <a:cs typeface="Arial" pitchFamily="34" charset="0"/>
                      </a:endParaRPr>
                    </a:p>
                  </a:txBody>
                  <a:tcPr anchor="ctr"/>
                </a:tc>
                <a:tc>
                  <a:txBody>
                    <a:bodyPr/>
                    <a:lstStyle/>
                    <a:p>
                      <a:pPr algn="ctr"/>
                      <a:r>
                        <a:rPr lang="ru-RU" sz="2000" dirty="0">
                          <a:latin typeface="Arial" pitchFamily="34" charset="0"/>
                          <a:cs typeface="Arial" pitchFamily="34" charset="0"/>
                        </a:rPr>
                        <a:t>5–11</a:t>
                      </a:r>
                    </a:p>
                  </a:txBody>
                  <a:tcPr anchor="ctr"/>
                </a:tc>
                <a:tc>
                  <a:txBody>
                    <a:bodyPr/>
                    <a:lstStyle/>
                    <a:p>
                      <a:pPr algn="ctr"/>
                      <a:r>
                        <a:rPr lang="ru-RU" sz="2000" dirty="0">
                          <a:latin typeface="Arial"/>
                          <a:cs typeface="Arial"/>
                        </a:rPr>
                        <a:t>До 10 минут</a:t>
                      </a:r>
                    </a:p>
                  </a:txBody>
                  <a:tcPr anchor="ctr"/>
                </a:tc>
                <a:extLst>
                  <a:ext uri="{0D108BD9-81ED-4DB2-BD59-A6C34878D82A}">
                    <a16:rowId xmlns:a16="http://schemas.microsoft.com/office/drawing/2014/main" val="10006"/>
                  </a:ext>
                </a:extLst>
              </a:tr>
              <a:tr h="417021">
                <a:tc rowSpan="2">
                  <a:txBody>
                    <a:bodyPr/>
                    <a:lstStyle/>
                    <a:p>
                      <a:pPr algn="ctr"/>
                      <a:r>
                        <a:rPr lang="ru-RU" sz="2000" dirty="0">
                          <a:latin typeface="Arial" pitchFamily="34" charset="0"/>
                          <a:cs typeface="Arial" pitchFamily="34" charset="0"/>
                        </a:rPr>
                        <a:t> Суммарная продолжительность использования интерактивной доски на уроках</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a:latin typeface="Arial" pitchFamily="34" charset="0"/>
                          <a:cs typeface="Arial" pitchFamily="34" charset="0"/>
                        </a:rPr>
                        <a:t>1–2</a:t>
                      </a:r>
                    </a:p>
                  </a:txBody>
                  <a:tcPr anchor="ctr"/>
                </a:tc>
                <a:tc>
                  <a:txBody>
                    <a:bodyPr/>
                    <a:lstStyle/>
                    <a:p>
                      <a:pPr algn="ctr"/>
                      <a:r>
                        <a:rPr lang="ru-RU" sz="2000" dirty="0">
                          <a:latin typeface="Arial" pitchFamily="34" charset="0"/>
                          <a:cs typeface="Arial" pitchFamily="34" charset="0"/>
                        </a:rPr>
                        <a:t>До 25 минут</a:t>
                      </a:r>
                    </a:p>
                  </a:txBody>
                  <a:tcPr anchor="ctr"/>
                </a:tc>
                <a:extLst>
                  <a:ext uri="{0D108BD9-81ED-4DB2-BD59-A6C34878D82A}">
                    <a16:rowId xmlns:a16="http://schemas.microsoft.com/office/drawing/2014/main" val="10007"/>
                  </a:ext>
                </a:extLst>
              </a:tr>
              <a:tr h="417021">
                <a:tc vMerge="1">
                  <a:txBody>
                    <a:bodyPr/>
                    <a:lstStyle/>
                    <a:p>
                      <a:pPr algn="ctr"/>
                      <a:endParaRPr lang="ru-RU" sz="2000"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a:latin typeface="Arial" pitchFamily="34" charset="0"/>
                          <a:cs typeface="Arial" pitchFamily="34" charset="0"/>
                        </a:rPr>
                        <a:t>3–4</a:t>
                      </a:r>
                    </a:p>
                  </a:txBody>
                  <a:tcPr anchor="ctr"/>
                </a:tc>
                <a:tc>
                  <a:txBody>
                    <a:bodyPr/>
                    <a:lstStyle/>
                    <a:p>
                      <a:pPr algn="ctr"/>
                      <a:r>
                        <a:rPr lang="ru-RU" sz="2000" dirty="0">
                          <a:latin typeface="Arial" pitchFamily="34" charset="0"/>
                          <a:cs typeface="Arial" pitchFamily="34" charset="0"/>
                        </a:rPr>
                        <a:t>До 30 минут</a:t>
                      </a:r>
                    </a:p>
                  </a:txBody>
                  <a:tcPr anchor="ct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templat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owerpoint-template">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template">
  <a:themeElements>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themeOverride>
</file>

<file path=ppt/theme/themeOverride4.xml><?xml version="1.0" encoding="utf-8"?>
<a:themeOverride xmlns:a="http://schemas.openxmlformats.org/drawingml/2006/main">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themeOverride>
</file>

<file path=ppt/theme/themeOverride5.xml><?xml version="1.0" encoding="utf-8"?>
<a:themeOverride xmlns:a="http://schemas.openxmlformats.org/drawingml/2006/main">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themeOverride>
</file>

<file path=docProps/app.xml><?xml version="1.0" encoding="utf-8"?>
<Properties xmlns="http://schemas.openxmlformats.org/officeDocument/2006/extended-properties" xmlns:vt="http://schemas.openxmlformats.org/officeDocument/2006/docPropsVTypes">
  <TotalTime>2280</TotalTime>
  <Words>1884</Words>
  <Application>Microsoft Office PowerPoint</Application>
  <PresentationFormat>Произвольный</PresentationFormat>
  <Paragraphs>433</Paragraphs>
  <Slides>60</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60</vt:i4>
      </vt:variant>
    </vt:vector>
  </HeadingPairs>
  <TitlesOfParts>
    <vt:vector size="63" baseType="lpstr">
      <vt:lpstr>Тема Office</vt:lpstr>
      <vt:lpstr>powerpoint-template</vt:lpstr>
      <vt:lpstr>1_powerpoint-template</vt:lpstr>
      <vt:lpstr>Презентация PowerPoint</vt:lpstr>
      <vt:lpstr>Презентация PowerPoint</vt:lpstr>
      <vt:lpstr>Прием 1. Подготовьте   рабочие места до урока</vt:lpstr>
      <vt:lpstr>Прием 2. Придумайте  начало урока</vt:lpstr>
      <vt:lpstr>Как проявляется эмоционально-мотивационная установка урока</vt:lpstr>
      <vt:lpstr>Пример для эмоционального вхождения в урок</vt:lpstr>
      <vt:lpstr>Пример для эмоционального вхождения в урок</vt:lpstr>
      <vt:lpstr>Прием 3. Обеспечьте физиологическую комфортность</vt:lpstr>
      <vt:lpstr>Таблица-пример о том,  как контролировать работу с ИКТ</vt:lpstr>
      <vt:lpstr>Пример упражнений  для офтальмотренажа</vt:lpstr>
      <vt:lpstr>Таблицы-примеры для контроля видов учебной деятельности </vt:lpstr>
      <vt:lpstr>Презентация PowerPoint</vt:lpstr>
      <vt:lpstr>Прием 4. Продумайте цели урока</vt:lpstr>
      <vt:lpstr>Пример-схема, когда учитель  помогает понять пользу</vt:lpstr>
      <vt:lpstr>Пример целеполагания  на основе первичной рефлексии</vt:lpstr>
      <vt:lpstr>Пример целеполагания  на основе первичной рефлексии</vt:lpstr>
      <vt:lpstr>Презентация PowerPoint</vt:lpstr>
      <vt:lpstr>Прием 5. Выберите форму урока</vt:lpstr>
      <vt:lpstr>Прием 5. Выберите форму урока</vt:lpstr>
      <vt:lpstr>Пример о том, что сделать на уроке-беседе</vt:lpstr>
      <vt:lpstr>Пример о том, что сделать на уроке-игре</vt:lpstr>
      <vt:lpstr>Презентация PowerPoint</vt:lpstr>
      <vt:lpstr>Прием 6. Продумайте  содержание учебного материала</vt:lpstr>
      <vt:lpstr>Пример о том, как подготовить метапредметный урок</vt:lpstr>
      <vt:lpstr>Презентация PowerPoint</vt:lpstr>
      <vt:lpstr>Прием 7. Грамотно организуйте деятельность учеников на уроке </vt:lpstr>
      <vt:lpstr>Пример урока  постановки учебной задачи</vt:lpstr>
      <vt:lpstr>Пример урока постановки учебной задачи</vt:lpstr>
      <vt:lpstr>Пример урока  решения учебной задачи</vt:lpstr>
      <vt:lpstr>Пример урока решения учебной задачи</vt:lpstr>
      <vt:lpstr>Пример урока моделирования  и преобразования модели</vt:lpstr>
      <vt:lpstr>Пример урока моделирования  и преобразования модели</vt:lpstr>
      <vt:lpstr>Презентация PowerPoint</vt:lpstr>
      <vt:lpstr>Прием 8. Организуйте рефлексию  на уроке </vt:lpstr>
      <vt:lpstr>Презентация PowerPoint</vt:lpstr>
      <vt:lpstr>Пример рефлексии дятельности</vt:lpstr>
      <vt:lpstr>Презентация PowerPoint</vt:lpstr>
      <vt:lpstr>Презентация PowerPoint</vt:lpstr>
      <vt:lpstr>Презентация PowerPoint</vt:lpstr>
      <vt:lpstr>Пример рефлексии по ходу урока –  трехчастный дневник</vt:lpstr>
      <vt:lpstr>Пример рефлексии по ходу урока –  бортовой журнал</vt:lpstr>
      <vt:lpstr>Презентация PowerPoint</vt:lpstr>
      <vt:lpstr>Прием 9. Используйте разные формы оценивания и контроля</vt:lpstr>
      <vt:lpstr>Примеры формирующего оценивания после урока</vt:lpstr>
      <vt:lpstr>Индекс-карточки</vt:lpstr>
      <vt:lpstr>Пятиминутное эссе</vt:lpstr>
      <vt:lpstr>Недельный отчет</vt:lpstr>
      <vt:lpstr>Примеры формирующего оценивания на уроке</vt:lpstr>
      <vt:lpstr>Сигналы рукой</vt:lpstr>
      <vt:lpstr>Презентация PowerPoint</vt:lpstr>
      <vt:lpstr>Презентация PowerPoint</vt:lpstr>
      <vt:lpstr>Презентация PowerPoint</vt:lpstr>
      <vt:lpstr>Прием 10. Планируйте объем  и оценку домашнего задания</vt:lpstr>
      <vt:lpstr>Пример-схема  с требованиями СанПиН</vt:lpstr>
      <vt:lpstr>Презентация PowerPoint</vt:lpstr>
      <vt:lpstr>Прием 11. Налаживайте психологический контакт</vt:lpstr>
      <vt:lpstr>Презентация PowerPoint</vt:lpstr>
      <vt:lpstr>Идеи для презентации</vt:lpstr>
      <vt:lpstr>Идеи для презентации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ymedvedeva</dc:creator>
  <cp:lastModifiedBy>ymedvedeva</cp:lastModifiedBy>
  <cp:revision>255</cp:revision>
  <dcterms:created xsi:type="dcterms:W3CDTF">2018-03-15T14:17:23Z</dcterms:created>
  <dcterms:modified xsi:type="dcterms:W3CDTF">2018-03-21T12:16:47Z</dcterms:modified>
</cp:coreProperties>
</file>